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96" r:id="rId3"/>
    <p:sldId id="297" r:id="rId4"/>
    <p:sldId id="298" r:id="rId5"/>
    <p:sldId id="299" r:id="rId6"/>
    <p:sldId id="300" r:id="rId7"/>
    <p:sldId id="301" r:id="rId8"/>
    <p:sldId id="303" r:id="rId9"/>
    <p:sldId id="302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6E8E7"/>
    <a:srgbClr val="E7E6E6"/>
    <a:srgbClr val="9331FF"/>
    <a:srgbClr val="5B9BD5"/>
    <a:srgbClr val="CAC8C8"/>
    <a:srgbClr val="A39797"/>
    <a:srgbClr val="9EC4E6"/>
    <a:srgbClr val="3CD5F4"/>
    <a:srgbClr val="C4D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78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39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685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49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57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61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5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8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16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39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56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8AC1A-1A89-41D0-961D-CEBA9673F745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FD4A5-509C-4086-B9A6-C30BF1A8E3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2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jp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12" Type="http://schemas.openxmlformats.org/officeDocument/2006/relationships/image" Target="../media/image56.jpeg"/><Relationship Id="rId2" Type="http://schemas.openxmlformats.org/officeDocument/2006/relationships/image" Target="../media/image46.jpg"/><Relationship Id="rId16" Type="http://schemas.openxmlformats.org/officeDocument/2006/relationships/image" Target="../media/image6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eg"/><Relationship Id="rId11" Type="http://schemas.openxmlformats.org/officeDocument/2006/relationships/image" Target="../media/image55.jpg"/><Relationship Id="rId5" Type="http://schemas.openxmlformats.org/officeDocument/2006/relationships/image" Target="../media/image49.jpeg"/><Relationship Id="rId15" Type="http://schemas.openxmlformats.org/officeDocument/2006/relationships/image" Target="../media/image59.jpg"/><Relationship Id="rId10" Type="http://schemas.openxmlformats.org/officeDocument/2006/relationships/image" Target="../media/image54.jpg"/><Relationship Id="rId4" Type="http://schemas.openxmlformats.org/officeDocument/2006/relationships/image" Target="../media/image48.jpeg"/><Relationship Id="rId9" Type="http://schemas.openxmlformats.org/officeDocument/2006/relationships/image" Target="../media/image53.png"/><Relationship Id="rId14" Type="http://schemas.openxmlformats.org/officeDocument/2006/relationships/image" Target="../media/image5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7.jpg"/><Relationship Id="rId7" Type="http://schemas.openxmlformats.org/officeDocument/2006/relationships/image" Target="../media/image63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g"/><Relationship Id="rId5" Type="http://schemas.openxmlformats.org/officeDocument/2006/relationships/image" Target="../media/image61.jpeg"/><Relationship Id="rId4" Type="http://schemas.openxmlformats.org/officeDocument/2006/relationships/image" Target="../media/image5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70.png"/><Relationship Id="rId7" Type="http://schemas.openxmlformats.org/officeDocument/2006/relationships/image" Target="../media/image73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11" Type="http://schemas.openxmlformats.org/officeDocument/2006/relationships/image" Target="../media/image77.jpg"/><Relationship Id="rId5" Type="http://schemas.openxmlformats.org/officeDocument/2006/relationships/image" Target="../media/image72.png"/><Relationship Id="rId10" Type="http://schemas.openxmlformats.org/officeDocument/2006/relationships/image" Target="../media/image76.jpg"/><Relationship Id="rId4" Type="http://schemas.openxmlformats.org/officeDocument/2006/relationships/image" Target="../media/image71.jpg"/><Relationship Id="rId9" Type="http://schemas.openxmlformats.org/officeDocument/2006/relationships/image" Target="../media/image7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jpg"/><Relationship Id="rId4" Type="http://schemas.openxmlformats.org/officeDocument/2006/relationships/image" Target="../media/image2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7" Type="http://schemas.openxmlformats.org/officeDocument/2006/relationships/image" Target="../media/image89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13" Type="http://schemas.openxmlformats.org/officeDocument/2006/relationships/image" Target="../media/image101.jpg"/><Relationship Id="rId3" Type="http://schemas.openxmlformats.org/officeDocument/2006/relationships/image" Target="../media/image91.jpeg"/><Relationship Id="rId7" Type="http://schemas.openxmlformats.org/officeDocument/2006/relationships/image" Target="../media/image95.jpg"/><Relationship Id="rId12" Type="http://schemas.openxmlformats.org/officeDocument/2006/relationships/image" Target="../media/image100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11" Type="http://schemas.openxmlformats.org/officeDocument/2006/relationships/image" Target="../media/image99.png"/><Relationship Id="rId5" Type="http://schemas.openxmlformats.org/officeDocument/2006/relationships/image" Target="../media/image93.jpeg"/><Relationship Id="rId10" Type="http://schemas.openxmlformats.org/officeDocument/2006/relationships/image" Target="../media/image98.jpeg"/><Relationship Id="rId4" Type="http://schemas.openxmlformats.org/officeDocument/2006/relationships/image" Target="../media/image92.jpg"/><Relationship Id="rId9" Type="http://schemas.openxmlformats.org/officeDocument/2006/relationships/image" Target="../media/image97.jpg"/><Relationship Id="rId1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jpg"/><Relationship Id="rId13" Type="http://schemas.openxmlformats.org/officeDocument/2006/relationships/image" Target="../media/image120.jpg"/><Relationship Id="rId3" Type="http://schemas.openxmlformats.org/officeDocument/2006/relationships/image" Target="../media/image111.jpg"/><Relationship Id="rId7" Type="http://schemas.openxmlformats.org/officeDocument/2006/relationships/image" Target="../media/image115.png"/><Relationship Id="rId12" Type="http://schemas.openxmlformats.org/officeDocument/2006/relationships/image" Target="../media/image119.jpg"/><Relationship Id="rId17" Type="http://schemas.openxmlformats.org/officeDocument/2006/relationships/image" Target="../media/image124.jpeg"/><Relationship Id="rId2" Type="http://schemas.openxmlformats.org/officeDocument/2006/relationships/image" Target="../media/image110.jp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11" Type="http://schemas.openxmlformats.org/officeDocument/2006/relationships/image" Target="../media/image62.jpg"/><Relationship Id="rId5" Type="http://schemas.openxmlformats.org/officeDocument/2006/relationships/image" Target="../media/image113.jpg"/><Relationship Id="rId15" Type="http://schemas.openxmlformats.org/officeDocument/2006/relationships/image" Target="../media/image122.jpeg"/><Relationship Id="rId10" Type="http://schemas.openxmlformats.org/officeDocument/2006/relationships/image" Target="../media/image118.jpg"/><Relationship Id="rId4" Type="http://schemas.openxmlformats.org/officeDocument/2006/relationships/image" Target="../media/image112.jpg"/><Relationship Id="rId9" Type="http://schemas.openxmlformats.org/officeDocument/2006/relationships/image" Target="../media/image117.jpg"/><Relationship Id="rId1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jpg"/><Relationship Id="rId5" Type="http://schemas.openxmlformats.org/officeDocument/2006/relationships/image" Target="../media/image127.jpeg"/><Relationship Id="rId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g"/><Relationship Id="rId13" Type="http://schemas.openxmlformats.org/officeDocument/2006/relationships/image" Target="../media/image138.jpg"/><Relationship Id="rId3" Type="http://schemas.openxmlformats.org/officeDocument/2006/relationships/image" Target="../media/image130.jpg"/><Relationship Id="rId7" Type="http://schemas.openxmlformats.org/officeDocument/2006/relationships/image" Target="../media/image134.jpg"/><Relationship Id="rId12" Type="http://schemas.openxmlformats.org/officeDocument/2006/relationships/image" Target="../media/image137.jpg"/><Relationship Id="rId17" Type="http://schemas.openxmlformats.org/officeDocument/2006/relationships/image" Target="../media/image142.jpg"/><Relationship Id="rId2" Type="http://schemas.openxmlformats.org/officeDocument/2006/relationships/image" Target="../media/image129.jpg"/><Relationship Id="rId16" Type="http://schemas.openxmlformats.org/officeDocument/2006/relationships/image" Target="../media/image1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jpeg"/><Relationship Id="rId11" Type="http://schemas.openxmlformats.org/officeDocument/2006/relationships/image" Target="../media/image136.jpg"/><Relationship Id="rId5" Type="http://schemas.openxmlformats.org/officeDocument/2006/relationships/image" Target="../media/image132.jpeg"/><Relationship Id="rId15" Type="http://schemas.openxmlformats.org/officeDocument/2006/relationships/image" Target="../media/image140.jpeg"/><Relationship Id="rId10" Type="http://schemas.openxmlformats.org/officeDocument/2006/relationships/image" Target="../media/image135.png"/><Relationship Id="rId4" Type="http://schemas.openxmlformats.org/officeDocument/2006/relationships/image" Target="../media/image131.jpeg"/><Relationship Id="rId9" Type="http://schemas.openxmlformats.org/officeDocument/2006/relationships/image" Target="../media/image62.jpg"/><Relationship Id="rId14" Type="http://schemas.openxmlformats.org/officeDocument/2006/relationships/image" Target="../media/image139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jpeg"/><Relationship Id="rId7" Type="http://schemas.openxmlformats.org/officeDocument/2006/relationships/image" Target="../media/image148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jpg"/><Relationship Id="rId5" Type="http://schemas.openxmlformats.org/officeDocument/2006/relationships/image" Target="../media/image146.jpeg"/><Relationship Id="rId10" Type="http://schemas.openxmlformats.org/officeDocument/2006/relationships/image" Target="../media/image151.jpg"/><Relationship Id="rId4" Type="http://schemas.openxmlformats.org/officeDocument/2006/relationships/image" Target="../media/image145.jpg"/><Relationship Id="rId9" Type="http://schemas.openxmlformats.org/officeDocument/2006/relationships/image" Target="../media/image15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4.png"/><Relationship Id="rId4" Type="http://schemas.openxmlformats.org/officeDocument/2006/relationships/image" Target="../media/image1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28.jpeg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1.png"/><Relationship Id="rId5" Type="http://schemas.openxmlformats.org/officeDocument/2006/relationships/image" Target="../media/image26.jpg"/><Relationship Id="rId10" Type="http://schemas.openxmlformats.org/officeDocument/2006/relationships/hyperlink" Target="https://www.whitehouse.gov/briefing-room/statements-releases/2023/05/18/statement-from-president-joe-biden-on-five-years-since-the-shooting-at-santa-fe-high-school/" TargetMode="External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png"/><Relationship Id="rId7" Type="http://schemas.openxmlformats.org/officeDocument/2006/relationships/image" Target="../media/image38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10" Type="http://schemas.openxmlformats.org/officeDocument/2006/relationships/image" Target="../media/image41.jpg"/><Relationship Id="rId4" Type="http://schemas.openxmlformats.org/officeDocument/2006/relationships/image" Target="../media/image35.jpg"/><Relationship Id="rId9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650" y="4743914"/>
            <a:ext cx="279371" cy="68040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85" y="2581064"/>
            <a:ext cx="2023860" cy="151789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385" y="2581063"/>
            <a:ext cx="1608411" cy="15178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00085" y="1899115"/>
            <a:ext cx="2118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Shoppoing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Spree.ext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9" y="1196885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85" y="2533276"/>
            <a:ext cx="3015287" cy="166443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795752" y="2446631"/>
            <a:ext cx="2526633" cy="1168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023945" y="2446631"/>
            <a:ext cx="1650124" cy="1084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085" y="4233392"/>
            <a:ext cx="2023860" cy="151789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8786" y="3615559"/>
            <a:ext cx="19939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VIRGINA:FBI:WMD </a:t>
            </a:r>
          </a:p>
          <a:p>
            <a:r>
              <a:rPr lang="en-US" sz="900" strike="sngStrike" dirty="0" smtClean="0"/>
              <a:t>for Mall Shooter</a:t>
            </a:r>
            <a:endParaRPr lang="en-US" sz="9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795764" y="4123390"/>
            <a:ext cx="19654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1986 </a:t>
            </a:r>
            <a:r>
              <a:rPr lang="en-US" sz="800" strike="sngStrike" dirty="0" smtClean="0"/>
              <a:t>Mother took to event for </a:t>
            </a:r>
            <a:r>
              <a:rPr lang="en-US" sz="800" strike="sngStrike" dirty="0" err="1" smtClean="0"/>
              <a:t>childrnd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shoopign</a:t>
            </a:r>
            <a:r>
              <a:rPr lang="en-US" sz="800" strike="sngStrike" dirty="0" smtClean="0"/>
              <a:t> spree</a:t>
            </a:r>
          </a:p>
          <a:p>
            <a:r>
              <a:rPr lang="en-US" dirty="0" smtClean="0"/>
              <a:t>2014 41.CPVA.VIRIANG </a:t>
            </a:r>
            <a:r>
              <a:rPr lang="en-US" sz="800" strike="sngStrike" dirty="0" smtClean="0"/>
              <a:t>killing spree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749589" y="1509817"/>
            <a:ext cx="2684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Foster City, California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400465" y="2268447"/>
            <a:ext cx="1764556" cy="211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832661" y="3741683"/>
            <a:ext cx="2305057" cy="2186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405" y="4268300"/>
            <a:ext cx="1977315" cy="148298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471448" y="6138041"/>
            <a:ext cx="9684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smtClean="0"/>
              <a:t>angel </a:t>
            </a:r>
            <a:r>
              <a:rPr lang="en-US" strike="sngStrike" dirty="0" err="1" smtClean="0"/>
              <a:t>merkel</a:t>
            </a:r>
            <a:r>
              <a:rPr lang="en-US" strike="sngStrike" dirty="0" smtClean="0"/>
              <a:t>  </a:t>
            </a:r>
            <a:r>
              <a:rPr lang="en-US" strike="sngStrike" dirty="0" err="1" smtClean="0"/>
              <a:t>cournter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srikie</a:t>
            </a:r>
            <a:r>
              <a:rPr lang="en-US" strike="sngStrike" dirty="0" smtClean="0"/>
              <a:t> </a:t>
            </a:r>
          </a:p>
          <a:p>
            <a:r>
              <a:rPr lang="en-US" dirty="0" smtClean="0"/>
              <a:t>IPX</a:t>
            </a:r>
            <a:r>
              <a:rPr lang="en-US" strike="sngStrike" dirty="0" smtClean="0"/>
              <a:t> visa office shooter, </a:t>
            </a:r>
            <a:r>
              <a:rPr lang="en-US" dirty="0" smtClean="0"/>
              <a:t>LISA</a:t>
            </a:r>
            <a:r>
              <a:rPr lang="en-US" strike="sngStrike" dirty="0" smtClean="0"/>
              <a:t>.HERMAN(</a:t>
            </a:r>
            <a:r>
              <a:rPr lang="en-US" strike="sngStrike" dirty="0" err="1" smtClean="0"/>
              <a:t>Transl</a:t>
            </a:r>
            <a:r>
              <a:rPr lang="en-US" strike="sngStrike" dirty="0" smtClean="0"/>
              <a:t>)GODMAN)-UNCLE   CUM</a:t>
            </a:r>
            <a:r>
              <a:rPr lang="en-US" dirty="0" smtClean="0"/>
              <a:t>.ORIGINAL.CPVA      41</a:t>
            </a:r>
            <a:r>
              <a:rPr lang="en-US" strike="sngStrike" dirty="0" smtClean="0"/>
              <a:t>.“P-I-Z-Z-A”</a:t>
            </a:r>
            <a:endParaRPr lang="en-US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6600497" y="6119224"/>
            <a:ext cx="882869" cy="5919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BUSTED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53" y="5928053"/>
            <a:ext cx="793213" cy="44419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434235" y="5829455"/>
            <a:ext cx="499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 idiom even looks like 6c </a:t>
            </a:r>
            <a:r>
              <a:rPr lang="en-US" dirty="0" err="1" smtClean="0"/>
              <a:t>WWI.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kaiers</a:t>
            </a:r>
            <a:r>
              <a:rPr lang="en-US" sz="800" strike="sngStrike" dirty="0" smtClean="0"/>
              <a:t>).</a:t>
            </a:r>
            <a:r>
              <a:rPr lang="en-US" dirty="0" smtClean="0"/>
              <a:t>VIRGINA.MVARY </a:t>
            </a:r>
            <a:r>
              <a:rPr lang="en-US" sz="800" strike="sngStrike" dirty="0" smtClean="0"/>
              <a:t>stole </a:t>
            </a:r>
            <a:r>
              <a:rPr lang="en-US" sz="800" strike="sngStrike" dirty="0" err="1" smtClean="0"/>
              <a:t>identy</a:t>
            </a:r>
            <a:r>
              <a:rPr lang="en-US" sz="800" strike="sngStrike" dirty="0" smtClean="0"/>
              <a:t>-idiot CEO?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6600497" y="5733979"/>
            <a:ext cx="1557905" cy="1006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12015" y="6014121"/>
            <a:ext cx="14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 “Adam”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5406325" y="3893800"/>
            <a:ext cx="1764556" cy="211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400" y="1396742"/>
            <a:ext cx="1833576" cy="1235817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6919371" y="1034737"/>
            <a:ext cx="1764556" cy="211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064355">
            <a:off x="9098162" y="4373829"/>
            <a:ext cx="279371" cy="68040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00341">
            <a:off x="9311546" y="4705045"/>
            <a:ext cx="279371" cy="680403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00341">
            <a:off x="9820765" y="4532044"/>
            <a:ext cx="279371" cy="97305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104575">
            <a:off x="10015763" y="4274239"/>
            <a:ext cx="305270" cy="60225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4020318">
            <a:off x="10168163" y="4426639"/>
            <a:ext cx="305270" cy="60225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907153">
            <a:off x="10202744" y="4834351"/>
            <a:ext cx="305270" cy="64203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02547">
            <a:off x="11122493" y="4581058"/>
            <a:ext cx="305270" cy="116589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556621">
            <a:off x="11319305" y="3897534"/>
            <a:ext cx="305270" cy="1165891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8116673" y="3988688"/>
            <a:ext cx="3557261" cy="1365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106435" y="1223277"/>
            <a:ext cx="12085565" cy="5543611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477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PG-17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64" y="2902052"/>
            <a:ext cx="747384" cy="1130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48" y="2902052"/>
            <a:ext cx="2018198" cy="113019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815679" y="2917819"/>
            <a:ext cx="2375338" cy="1355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124826" y="2697429"/>
            <a:ext cx="2375338" cy="1355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4219" y="2359196"/>
            <a:ext cx="4123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 smtClean="0"/>
              <a:t>MAINFRAME SECURITY</a:t>
            </a:r>
            <a:endParaRPr lang="en-US" sz="3200" b="1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3069021" y="1460938"/>
            <a:ext cx="108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CPVA</a:t>
            </a:r>
            <a:endParaRPr lang="en-US" sz="32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093" y="4378755"/>
            <a:ext cx="747384" cy="113019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549182" y="4048010"/>
            <a:ext cx="3808666" cy="1460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439" y="4378755"/>
            <a:ext cx="814820" cy="122445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081182" y="1387246"/>
            <a:ext cx="3276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en-US" sz="4000" dirty="0" smtClean="0"/>
              <a:t>ATOMICCLOCK</a:t>
            </a:r>
            <a:endParaRPr lang="en-US" sz="4000" dirty="0"/>
          </a:p>
        </p:txBody>
      </p:sp>
      <p:sp>
        <p:nvSpPr>
          <p:cNvPr id="20" name="Rectangle 19"/>
          <p:cNvSpPr/>
          <p:nvPr/>
        </p:nvSpPr>
        <p:spPr>
          <a:xfrm>
            <a:off x="3189049" y="1971790"/>
            <a:ext cx="4001967" cy="345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41.nonPoliceContentItem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234219" y="2359196"/>
            <a:ext cx="3956797" cy="3579149"/>
          </a:xfrm>
          <a:prstGeom prst="rect">
            <a:avLst/>
          </a:prstGeom>
          <a:solidFill>
            <a:schemeClr val="bg1">
              <a:alpha val="7686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060" y="4273653"/>
            <a:ext cx="1092583" cy="109258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786759" y="4151586"/>
            <a:ext cx="683173" cy="1214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653292" y="4151586"/>
            <a:ext cx="816640" cy="1451626"/>
          </a:xfrm>
          <a:prstGeom prst="rect">
            <a:avLst/>
          </a:prstGeom>
          <a:solidFill>
            <a:schemeClr val="bg1">
              <a:alpha val="7686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702257" y="3875109"/>
            <a:ext cx="767675" cy="215444"/>
          </a:xfrm>
          <a:prstGeom prst="rect">
            <a:avLst/>
          </a:prstGeom>
          <a:solidFill>
            <a:srgbClr val="9331FF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/>
              <a:t>WebSphere</a:t>
            </a:r>
            <a:endParaRPr lang="en-US" sz="800" dirty="0"/>
          </a:p>
        </p:txBody>
      </p:sp>
      <p:sp>
        <p:nvSpPr>
          <p:cNvPr id="29" name="Rectangle 28"/>
          <p:cNvSpPr/>
          <p:nvPr/>
        </p:nvSpPr>
        <p:spPr>
          <a:xfrm>
            <a:off x="1616780" y="3570308"/>
            <a:ext cx="564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IBM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653292" y="3556738"/>
            <a:ext cx="450059" cy="91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89187" y="6421546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1:42PM</a:t>
            </a:r>
            <a:endParaRPr lang="en-US" dirty="0"/>
          </a:p>
        </p:txBody>
      </p:sp>
      <p:cxnSp>
        <p:nvCxnSpPr>
          <p:cNvPr id="35" name="Straight Connector 34"/>
          <p:cNvCxnSpPr>
            <a:endCxn id="33" idx="1"/>
          </p:cNvCxnSpPr>
          <p:nvPr/>
        </p:nvCxnSpPr>
        <p:spPr>
          <a:xfrm flipH="1" flipV="1">
            <a:off x="189187" y="6606212"/>
            <a:ext cx="2460456" cy="36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707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820" y="1919452"/>
            <a:ext cx="3152775" cy="1447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580" y="1919452"/>
            <a:ext cx="1932888" cy="144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53" y="1927486"/>
            <a:ext cx="2199561" cy="1447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38" y="3614560"/>
            <a:ext cx="1551432" cy="10332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186" y="3614561"/>
            <a:ext cx="773806" cy="103327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70729" y="3552498"/>
            <a:ext cx="2678089" cy="1040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91443" y="3552497"/>
            <a:ext cx="2682378" cy="1206694"/>
          </a:xfrm>
          <a:prstGeom prst="rect">
            <a:avLst/>
          </a:prstGeom>
          <a:solidFill>
            <a:schemeClr val="bg1">
              <a:alpha val="7686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80058" y="1195114"/>
            <a:ext cx="1788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January 3</a:t>
            </a:r>
            <a:r>
              <a:rPr lang="en-US" baseline="30000" dirty="0" smtClean="0"/>
              <a:t>rd</a:t>
            </a:r>
            <a:r>
              <a:rPr lang="en-US" dirty="0" smtClean="0"/>
              <a:t>, 1987</a:t>
            </a:r>
          </a:p>
          <a:p>
            <a:r>
              <a:rPr lang="en-US" dirty="0" smtClean="0"/>
              <a:t>Saturday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2" y="1941702"/>
            <a:ext cx="2576393" cy="14427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319992" y="1849822"/>
            <a:ext cx="7768422" cy="1591317"/>
          </a:xfrm>
          <a:prstGeom prst="rect">
            <a:avLst/>
          </a:prstGeom>
          <a:solidFill>
            <a:schemeClr val="bg1">
              <a:alpha val="7686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3689131" y="1734207"/>
            <a:ext cx="2837464" cy="1826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526595" y="1660634"/>
            <a:ext cx="1881681" cy="1723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565468" y="1734207"/>
            <a:ext cx="1829263" cy="1818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146" y="3552497"/>
            <a:ext cx="1613830" cy="124676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468414" y="3441139"/>
            <a:ext cx="1860331" cy="1477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8938" y="6440423"/>
            <a:ext cx="280417" cy="41757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58808" y="1645677"/>
            <a:ext cx="1396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 Meiers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91442" y="6089587"/>
            <a:ext cx="64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Mike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528441" y="3560531"/>
            <a:ext cx="13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Mike Cooley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943742" y="3514865"/>
            <a:ext cx="1621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Jennifer Cooley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905244" y="3514712"/>
            <a:ext cx="1677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Rebbeca</a:t>
            </a:r>
            <a:r>
              <a:rPr lang="en-US" dirty="0" smtClean="0"/>
              <a:t> Cooley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11088414" y="3699378"/>
            <a:ext cx="662152" cy="64139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11088414" y="4327135"/>
            <a:ext cx="662152" cy="6413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>
                <a:solidFill>
                  <a:schemeClr val="tx1"/>
                </a:solidFill>
              </a:rPr>
              <a:t>flea</a:t>
            </a:r>
            <a:endParaRPr lang="en-US" sz="900" strike="sngStrike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42" y="4861079"/>
            <a:ext cx="1846119" cy="12285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681" y="4878583"/>
            <a:ext cx="2162507" cy="121100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3689131" y="5423338"/>
            <a:ext cx="1839310" cy="903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611" y="5517931"/>
            <a:ext cx="436220" cy="54473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504322" y="4897235"/>
            <a:ext cx="1839310" cy="903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39854" y="4797520"/>
            <a:ext cx="5067263" cy="1343787"/>
          </a:xfrm>
          <a:prstGeom prst="rect">
            <a:avLst/>
          </a:prstGeom>
          <a:solidFill>
            <a:schemeClr val="bg1">
              <a:alpha val="7686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53" y="3832651"/>
            <a:ext cx="658113" cy="988968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5471831" y="3832651"/>
            <a:ext cx="1394540" cy="815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938" y="4953767"/>
            <a:ext cx="1960568" cy="106063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662767" y="4752081"/>
            <a:ext cx="969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 have a Nintendo</a:t>
            </a:r>
          </a:p>
          <a:p>
            <a:r>
              <a:rPr lang="en-US" sz="800" dirty="0" smtClean="0"/>
              <a:t>1D8723(1986):</a:t>
            </a:r>
            <a:r>
              <a:rPr lang="en-US" sz="800" strike="sngStrike" dirty="0" smtClean="0"/>
              <a:t> Girls Nintendo(very clean)</a:t>
            </a:r>
            <a:endParaRPr lang="en-US" sz="800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765" y="4020075"/>
            <a:ext cx="529977" cy="86121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451" y="3887776"/>
            <a:ext cx="705245" cy="705245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6943742" y="3289738"/>
            <a:ext cx="2378934" cy="1462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9216299" y="3929863"/>
            <a:ext cx="849659" cy="717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053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09" y="2478304"/>
            <a:ext cx="3814843" cy="213631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237" y="2590994"/>
            <a:ext cx="1346628" cy="202362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4868395" y="2478304"/>
            <a:ext cx="1849820" cy="2136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158" y="3016142"/>
            <a:ext cx="1960568" cy="106063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212201" y="2478304"/>
            <a:ext cx="1671145" cy="1831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212201" y="4614616"/>
            <a:ext cx="84083" cy="2217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620104" y="6114452"/>
            <a:ext cx="1650124" cy="719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580064" y="6643113"/>
            <a:ext cx="2639857" cy="31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70822" y="5079942"/>
            <a:ext cx="267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41.ATOMPHYSIC(</a:t>
            </a:r>
            <a:r>
              <a:rPr lang="en-US" dirty="0" err="1" smtClean="0"/>
              <a:t>hahn,IPX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868395" y="5098092"/>
            <a:ext cx="346842" cy="361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571452" y="4866864"/>
            <a:ext cx="56484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Seating </a:t>
            </a:r>
            <a:r>
              <a:rPr lang="en-US" sz="800" strike="sngStrike" dirty="0" err="1" smtClean="0"/>
              <a:t>agerment</a:t>
            </a:r>
            <a:r>
              <a:rPr lang="en-US" sz="800" strike="sngStrike" dirty="0" smtClean="0"/>
              <a:t> 3 </a:t>
            </a:r>
            <a:r>
              <a:rPr lang="en-US" sz="800" strike="sngStrike" dirty="0" err="1" smtClean="0"/>
              <a:t>popele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steve,mike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yself</a:t>
            </a:r>
            <a:r>
              <a:rPr lang="en-US" sz="800" strike="sngStrike" dirty="0" smtClean="0"/>
              <a:t>: do </a:t>
            </a:r>
            <a:r>
              <a:rPr lang="en-US" sz="800" strike="sngStrike" dirty="0" err="1" smtClean="0"/>
              <a:t>yo</a:t>
            </a:r>
            <a:r>
              <a:rPr lang="en-US" sz="800" strike="sngStrike" dirty="0" smtClean="0"/>
              <a:t> want to play </a:t>
            </a:r>
            <a:r>
              <a:rPr lang="en-US" sz="800" strike="sngStrike" dirty="0" err="1" smtClean="0"/>
              <a:t>nintnedo</a:t>
            </a:r>
            <a:endParaRPr lang="en-US" sz="800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0.1 x/y CVPA.v2.</a:t>
            </a:r>
            <a:r>
              <a:rPr lang="en-US" strike="sngStrike" dirty="0" smtClean="0"/>
              <a:t>male.girls on weekend</a:t>
            </a:r>
            <a:endParaRPr lang="en-US" strike="sngStrike" dirty="0"/>
          </a:p>
        </p:txBody>
      </p:sp>
      <p:sp>
        <p:nvSpPr>
          <p:cNvPr id="59" name="Oval 58"/>
          <p:cNvSpPr/>
          <p:nvPr/>
        </p:nvSpPr>
        <p:spPr>
          <a:xfrm>
            <a:off x="4822610" y="5166269"/>
            <a:ext cx="924910" cy="840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787359" y="5929873"/>
            <a:ext cx="924910" cy="840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889619" y="5337852"/>
            <a:ext cx="924910" cy="840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998462" y="6017173"/>
            <a:ext cx="924910" cy="8408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7495981" y="5969363"/>
            <a:ext cx="336330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7547226" y="6432905"/>
            <a:ext cx="336330" cy="4204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275279" y="5570321"/>
            <a:ext cx="1450428" cy="110432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5" idx="0"/>
          </p:cNvCxnSpPr>
          <p:nvPr/>
        </p:nvCxnSpPr>
        <p:spPr>
          <a:xfrm flipH="1">
            <a:off x="8975726" y="5570321"/>
            <a:ext cx="24767" cy="12619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5" idx="2"/>
          </p:cNvCxnSpPr>
          <p:nvPr/>
        </p:nvCxnSpPr>
        <p:spPr>
          <a:xfrm>
            <a:off x="7995442" y="4076777"/>
            <a:ext cx="1266277" cy="2124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06601" y="1997540"/>
            <a:ext cx="3676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IPX: </a:t>
            </a:r>
            <a:r>
              <a:rPr lang="en-US" strike="sngStrike" dirty="0" smtClean="0"/>
              <a:t>(delta).</a:t>
            </a:r>
            <a:r>
              <a:rPr lang="en-US" strike="sngStrike" dirty="0" err="1" smtClean="0"/>
              <a:t>calc</a:t>
            </a:r>
            <a:r>
              <a:rPr lang="en-US" dirty="0" err="1" smtClean="0"/>
              <a:t>.CHARTS.DEA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apple.craig</a:t>
            </a:r>
            <a:endParaRPr lang="en-US" sz="800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2041112" y="2060975"/>
            <a:ext cx="830317" cy="251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77" y="2077754"/>
            <a:ext cx="510851" cy="339948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3620588" y="2087526"/>
            <a:ext cx="987972" cy="3399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672077" y="181961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</a:t>
            </a:r>
            <a:r>
              <a:rPr lang="en-US" sz="800" strike="sngStrike" dirty="0" err="1" smtClean="0"/>
              <a:t>qpple.tango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80969" y="1757158"/>
            <a:ext cx="2523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January 4</a:t>
            </a:r>
            <a:r>
              <a:rPr lang="en-US" baseline="30000" dirty="0" smtClean="0"/>
              <a:t>th</a:t>
            </a:r>
            <a:r>
              <a:rPr lang="en-US" dirty="0" smtClean="0"/>
              <a:t>, Sunday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2871429" y="4467471"/>
            <a:ext cx="2690648" cy="16550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61" idx="1"/>
          </p:cNvCxnSpPr>
          <p:nvPr/>
        </p:nvCxnSpPr>
        <p:spPr>
          <a:xfrm>
            <a:off x="5845713" y="4027186"/>
            <a:ext cx="179356" cy="1433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52" y="1219539"/>
            <a:ext cx="552257" cy="552257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68188" y="1324133"/>
            <a:ext cx="7817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</a:t>
            </a:r>
            <a:r>
              <a:rPr lang="en-US" dirty="0" err="1" smtClean="0"/>
              <a:t>Montoring</a:t>
            </a:r>
            <a:r>
              <a:rPr lang="en-US" dirty="0" smtClean="0"/>
              <a:t>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Grobahce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cooley</a:t>
            </a:r>
            <a:r>
              <a:rPr lang="en-US" strike="sngStrike" dirty="0" smtClean="0"/>
              <a:t>)</a:t>
            </a:r>
            <a:r>
              <a:rPr lang="en-US" dirty="0" smtClean="0"/>
              <a:t> STAONFORM BASEBALL PRESIDENTAL THROW</a:t>
            </a:r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80969" y="1819610"/>
            <a:ext cx="9912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520369" y="1534214"/>
            <a:ext cx="349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Palestine Al-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Woemn</a:t>
            </a:r>
            <a:r>
              <a:rPr lang="en-US" sz="800" strike="sngStrike" dirty="0" smtClean="0"/>
              <a:t> Suicide </a:t>
            </a:r>
            <a:r>
              <a:rPr lang="en-US" sz="800" strike="sngStrike" dirty="0" err="1" smtClean="0"/>
              <a:t>bomer</a:t>
            </a:r>
            <a:r>
              <a:rPr lang="en-US" sz="800" strike="sngStrike" dirty="0" smtClean="0"/>
              <a:t>- </a:t>
            </a:r>
            <a:r>
              <a:rPr lang="en-US" strike="sngStrike" dirty="0" smtClean="0"/>
              <a:t>Father/</a:t>
            </a:r>
            <a:r>
              <a:rPr lang="en-US" strike="sngStrike" dirty="0" err="1" smtClean="0"/>
              <a:t>Cathorlic</a:t>
            </a:r>
            <a:endParaRPr lang="en-US" strike="sngStrike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113" y="2927886"/>
            <a:ext cx="769510" cy="1099300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10131972" y="2732690"/>
            <a:ext cx="1597573" cy="1294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975726" y="1969155"/>
            <a:ext cx="36599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VIRGINA.MARY.IPX.LAKE TAHOE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strike="sngStrike" dirty="0" smtClean="0"/>
              <a:t>REBECA</a:t>
            </a:r>
          </a:p>
          <a:p>
            <a:r>
              <a:rPr lang="en-US" dirty="0" smtClean="0"/>
              <a:t>JFK</a:t>
            </a:r>
          </a:p>
          <a:p>
            <a:r>
              <a:rPr lang="en-US" dirty="0" smtClean="0"/>
              <a:t>1997 Augusts </a:t>
            </a:r>
            <a:r>
              <a:rPr lang="en-US" b="1" strike="sngStrike" dirty="0" smtClean="0"/>
              <a:t>REBECA</a:t>
            </a:r>
          </a:p>
          <a:p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8673931" y="1745134"/>
            <a:ext cx="2777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US: CARE </a:t>
            </a:r>
            <a:r>
              <a:rPr lang="en-US" strike="sngStrike" dirty="0" err="1" smtClean="0"/>
              <a:t>BEARS.</a:t>
            </a:r>
            <a:r>
              <a:rPr lang="en-US" dirty="0" err="1" smtClean="0"/>
              <a:t>CPVA</a:t>
            </a:r>
            <a:r>
              <a:rPr lang="en-US" strike="sngStrike" dirty="0" err="1" smtClean="0"/>
              <a:t>.marx</a:t>
            </a:r>
            <a:endParaRPr lang="en-US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716" y="1815117"/>
            <a:ext cx="230977" cy="180053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10930758" y="1903546"/>
            <a:ext cx="798787" cy="91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9128389" y="1846725"/>
            <a:ext cx="290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 </a:t>
            </a:r>
            <a:r>
              <a:rPr lang="en-US" dirty="0" err="1" smtClean="0"/>
              <a:t>nonPOlcieQOS</a:t>
            </a:r>
            <a:r>
              <a:rPr lang="en-US" dirty="0" smtClean="0"/>
              <a:t> </a:t>
            </a:r>
            <a:r>
              <a:rPr lang="en-US" sz="800" strike="sngStrike" dirty="0" smtClean="0"/>
              <a:t>swim plastic toys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79079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64" y="1550191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63" y="4071931"/>
            <a:ext cx="2143125" cy="214312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83172" y="1171576"/>
            <a:ext cx="4014952" cy="266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88276" y="3857297"/>
            <a:ext cx="3668110" cy="2357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67" y="1543676"/>
            <a:ext cx="2821891" cy="214964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2832237" y="1476376"/>
            <a:ext cx="4014952" cy="266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78" y="1550190"/>
            <a:ext cx="4118919" cy="214312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030912" y="1192597"/>
            <a:ext cx="4014952" cy="2664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9404" y="1829793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96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9750245" y="3780488"/>
            <a:ext cx="469676" cy="3827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501332" y="3872753"/>
            <a:ext cx="889633" cy="3830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9404" y="1829793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Saturday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70" y="1324133"/>
            <a:ext cx="2466975" cy="36290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429407" y="1829793"/>
            <a:ext cx="3379261" cy="29143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769" y="1710047"/>
            <a:ext cx="959804" cy="130973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4916245" y="1925619"/>
            <a:ext cx="1352328" cy="1361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92009" y="5593976"/>
            <a:ext cx="301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sz="800" strike="sngStrike" dirty="0" smtClean="0"/>
              <a:t>J5.0.</a:t>
            </a:r>
            <a:r>
              <a:rPr lang="en-US" dirty="0" smtClean="0"/>
              <a:t>IPX.</a:t>
            </a:r>
            <a:r>
              <a:rPr lang="en-US" sz="800" strike="sngStrike" dirty="0" smtClean="0"/>
              <a:t>amadeus</a:t>
            </a:r>
            <a:r>
              <a:rPr lang="en-US" dirty="0" smtClean="0"/>
              <a:t>,Jenny)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69" y="4347307"/>
            <a:ext cx="1238992" cy="121170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992009" y="3886468"/>
            <a:ext cx="238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“Girls Blanket”  </a:t>
            </a:r>
            <a:r>
              <a:rPr lang="en-US" dirty="0" smtClean="0">
                <a:solidFill>
                  <a:schemeClr val="bg1"/>
                </a:solidFill>
              </a:rPr>
              <a:t>TARGET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347473" y="3872753"/>
            <a:ext cx="1410988" cy="580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0836" y="5255747"/>
            <a:ext cx="649085" cy="60652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9242139" y="5053774"/>
            <a:ext cx="1016213" cy="10804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873" y="4289467"/>
            <a:ext cx="1316958" cy="86529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454695" y="3836504"/>
            <a:ext cx="373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C++/LAW </a:t>
            </a:r>
            <a:r>
              <a:rPr lang="en-US" dirty="0" smtClean="0"/>
              <a:t>IPX </a:t>
            </a:r>
            <a:r>
              <a:rPr lang="en-US" strike="sngStrike" dirty="0" smtClean="0"/>
              <a:t>KIT</a:t>
            </a:r>
            <a:r>
              <a:rPr lang="en-US" dirty="0" smtClean="0"/>
              <a:t>. </a:t>
            </a:r>
            <a:r>
              <a:rPr lang="en-US" strike="sngStrike" dirty="0" smtClean="0"/>
              <a:t>“My cum”.</a:t>
            </a:r>
            <a:r>
              <a:rPr lang="en-US" strike="sngStrike" dirty="0" err="1" smtClean="0"/>
              <a:t>Petersson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9479242" y="4205836"/>
            <a:ext cx="1637381" cy="948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61131" y="5593976"/>
            <a:ext cx="749525" cy="449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096000" y="2972716"/>
            <a:ext cx="5465379" cy="64184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MILTIARY.HEIDERLBERG</a:t>
            </a:r>
          </a:p>
          <a:p>
            <a:pPr algn="ctr"/>
            <a:r>
              <a:rPr lang="en-US" dirty="0" smtClean="0"/>
              <a:t>St. Patrick-Henry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095999" y="3699641"/>
            <a:ext cx="5465380" cy="2545083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36" y="6134178"/>
            <a:ext cx="383721" cy="554036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68166" y="6043448"/>
            <a:ext cx="882868" cy="644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0" y="5862269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Other:</a:t>
            </a:r>
            <a:endParaRPr lang="en-US" sz="800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0" y="6134178"/>
            <a:ext cx="368794" cy="566435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557960" y="5977063"/>
            <a:ext cx="882868" cy="644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166423" y="6186099"/>
            <a:ext cx="897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Ancestroy.com</a:t>
            </a:r>
          </a:p>
          <a:p>
            <a:r>
              <a:rPr lang="en-US" sz="800" strike="sngStrike" dirty="0" smtClean="0"/>
              <a:t>0.1 Jason Williams 1</a:t>
            </a:r>
            <a:r>
              <a:rPr lang="en-US" sz="800" strike="sngStrike" baseline="30000" dirty="0" smtClean="0"/>
              <a:t>st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dubline</a:t>
            </a:r>
            <a:r>
              <a:rPr lang="en-US" sz="800" strike="sngStrike" dirty="0" smtClean="0"/>
              <a:t> of all </a:t>
            </a:r>
            <a:r>
              <a:rPr lang="en-US" sz="800" strike="sngStrike" dirty="0" err="1" smtClean="0"/>
              <a:t>citiznes</a:t>
            </a:r>
            <a:endParaRPr lang="en-US" sz="800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1201848" y="6077713"/>
            <a:ext cx="119135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!INTENET PAYMENST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laura,schutz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2746313" y="6114780"/>
            <a:ext cx="280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INT.REBECA.</a:t>
            </a:r>
            <a:r>
              <a:rPr lang="en-US" sz="800" strike="sngStrike" dirty="0" err="1" smtClean="0"/>
              <a:t>Gorhch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cooley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flea.calforniacation</a:t>
            </a:r>
            <a:endParaRPr lang="en-US" sz="800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39" y="6134178"/>
            <a:ext cx="434802" cy="32568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310" y="4657615"/>
            <a:ext cx="936361" cy="93636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35" y="4744122"/>
            <a:ext cx="612078" cy="835231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4353926" y="4347307"/>
            <a:ext cx="1352328" cy="1361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426623" y="4310966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268447" y="4613946"/>
            <a:ext cx="1596069" cy="1190525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179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9404" y="1829793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Saturday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89" y="1776249"/>
            <a:ext cx="730377" cy="12922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89" y="3487612"/>
            <a:ext cx="1057218" cy="10572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60355" y="3693055"/>
            <a:ext cx="2699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1985 Santa Cruz, California</a:t>
            </a:r>
          </a:p>
          <a:p>
            <a:r>
              <a:rPr lang="en-US" dirty="0" smtClean="0"/>
              <a:t>“Beach Ball”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910026" y="2462363"/>
            <a:ext cx="2280621" cy="2209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934436" y="2062983"/>
            <a:ext cx="2904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[x] no </a:t>
            </a:r>
            <a:r>
              <a:rPr lang="en-US" dirty="0" err="1" smtClean="0"/>
              <a:t>nonPOlcieQOS</a:t>
            </a:r>
            <a:r>
              <a:rPr lang="en-US" dirty="0" smtClean="0"/>
              <a:t> </a:t>
            </a:r>
            <a:r>
              <a:rPr lang="en-US" sz="800" strike="sngStrike" dirty="0" smtClean="0"/>
              <a:t>swim plastic toys</a:t>
            </a:r>
            <a:endParaRPr lang="en-US" sz="800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6062291" y="1693651"/>
            <a:ext cx="2777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US: CARE </a:t>
            </a:r>
            <a:r>
              <a:rPr lang="en-US" strike="sngStrike" dirty="0" err="1" smtClean="0"/>
              <a:t>BEARS.</a:t>
            </a:r>
            <a:r>
              <a:rPr lang="en-US" dirty="0" err="1" smtClean="0"/>
              <a:t>CPVA</a:t>
            </a:r>
            <a:r>
              <a:rPr lang="en-US" strike="sngStrike" dirty="0" err="1" smtClean="0"/>
              <a:t>.marx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10" y="1316308"/>
            <a:ext cx="550460" cy="3616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5812221" y="1171576"/>
            <a:ext cx="1418896" cy="706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50844" y="1316308"/>
            <a:ext cx="2204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VIINGA.MARY 1992 </a:t>
            </a:r>
            <a:r>
              <a:rPr lang="en-US" sz="800" dirty="0" err="1" smtClean="0"/>
              <a:t>Hansa</a:t>
            </a:r>
            <a:r>
              <a:rPr lang="en-US" sz="800" dirty="0" smtClean="0"/>
              <a:t> Park, </a:t>
            </a:r>
            <a:r>
              <a:rPr lang="en-US" sz="800" dirty="0" err="1" smtClean="0"/>
              <a:t>Strbergarten</a:t>
            </a:r>
            <a:endParaRPr lang="en-US" sz="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781" y="2801647"/>
            <a:ext cx="2466975" cy="184785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622757" y="5283494"/>
            <a:ext cx="7216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HOMICDIE:SNSTORE:LARRY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larry</a:t>
            </a:r>
            <a:r>
              <a:rPr lang="en-US" sz="800" strike="sngStrike" dirty="0" smtClean="0"/>
              <a:t> gest out of boat </a:t>
            </a:r>
            <a:r>
              <a:rPr lang="en-US" sz="800" strike="sngStrike" dirty="0" err="1" smtClean="0"/>
              <a:t>iwith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ereiected</a:t>
            </a:r>
            <a:r>
              <a:rPr lang="en-US" sz="800" strike="sngStrike" dirty="0" smtClean="0"/>
              <a:t> penis on </a:t>
            </a:r>
            <a:r>
              <a:rPr lang="en-US" sz="800" strike="sngStrike" dirty="0" err="1" smtClean="0"/>
              <a:t>naekd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ilands</a:t>
            </a:r>
            <a:r>
              <a:rPr lang="en-US" sz="800" strike="sngStrike" dirty="0" smtClean="0"/>
              <a:t> for ¼. As </a:t>
            </a:r>
            <a:r>
              <a:rPr lang="en-US" sz="800" strike="sngStrike" dirty="0" err="1" smtClean="0"/>
              <a:t>redhsouse</a:t>
            </a:r>
            <a:r>
              <a:rPr lang="en-US" sz="800" strike="sngStrike" dirty="0" smtClean="0"/>
              <a:t> ¼ was enough</a:t>
            </a:r>
          </a:p>
          <a:p>
            <a:r>
              <a:rPr lang="en-US" dirty="0" smtClean="0"/>
              <a:t>IPX</a:t>
            </a:r>
          </a:p>
          <a:p>
            <a:r>
              <a:rPr lang="en-US" dirty="0" smtClean="0"/>
              <a:t>1984 1/4.“Brother” </a:t>
            </a:r>
            <a:r>
              <a:rPr lang="en-US" dirty="0" err="1" smtClean="0"/>
              <a:t>gi</a:t>
            </a:r>
            <a:r>
              <a:rPr lang="en-US" dirty="0" smtClean="0"/>
              <a:t> joe boat </a:t>
            </a:r>
            <a:r>
              <a:rPr lang="en-US" dirty="0" err="1" smtClean="0"/>
              <a:t>swiing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21669" y="5206701"/>
            <a:ext cx="336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CODE.DEFAULT 0.1 </a:t>
            </a:r>
            <a:r>
              <a:rPr lang="en-US" dirty="0" err="1" smtClean="0"/>
              <a:t>sexabuse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489986" y="5300412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484183" y="5300412"/>
            <a:ext cx="7493866" cy="944312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414896" y="5391367"/>
            <a:ext cx="7424580" cy="815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69402" y="5206701"/>
            <a:ext cx="10284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096000" y="2581835"/>
            <a:ext cx="3349214" cy="2248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379813" y="1606540"/>
            <a:ext cx="2280621" cy="2209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0917" y="5283494"/>
            <a:ext cx="19479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delat</a:t>
            </a:r>
            <a:r>
              <a:rPr lang="en-US" sz="800" strike="sngStrike" dirty="0" smtClean="0"/>
              <a:t>).</a:t>
            </a:r>
            <a:r>
              <a:rPr lang="en-US" sz="800" dirty="0" smtClean="0"/>
              <a:t>ATOMBOMB(</a:t>
            </a:r>
            <a:r>
              <a:rPr lang="en-US" sz="800" strike="sngStrike" dirty="0" smtClean="0"/>
              <a:t>sap </a:t>
            </a:r>
            <a:r>
              <a:rPr lang="en-US" sz="800" strike="sngStrike" dirty="0" err="1" smtClean="0"/>
              <a:t>hahn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gheoho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85251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9404" y="1829793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Saturday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732" y="1550192"/>
            <a:ext cx="1113842" cy="158189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456475" y="1439917"/>
            <a:ext cx="1894099" cy="2291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0339" y="1776249"/>
            <a:ext cx="1144251" cy="141584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382814" y="1776249"/>
            <a:ext cx="1576552" cy="115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894786" y="1829793"/>
            <a:ext cx="2420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Shortname</a:t>
            </a:r>
            <a:r>
              <a:rPr lang="en-US" dirty="0" smtClean="0"/>
              <a:t>: “</a:t>
            </a:r>
            <a:r>
              <a:rPr lang="en-US" dirty="0" err="1" smtClean="0"/>
              <a:t>Bubu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Shortname</a:t>
            </a:r>
            <a:r>
              <a:rPr lang="en-US" dirty="0" smtClean="0"/>
              <a:t>: “Bu” LARRY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6726621" y="2028497"/>
            <a:ext cx="2301765" cy="21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789683" y="2199125"/>
            <a:ext cx="1860331" cy="276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400249" y="15006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511040" y="13655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19" y="3478923"/>
            <a:ext cx="2121337" cy="159100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2051357" y="2932386"/>
            <a:ext cx="1894099" cy="2291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076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9404" y="1829793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Saturday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511040" y="13655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783" y="1550191"/>
            <a:ext cx="1400175" cy="209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898" y="1550191"/>
            <a:ext cx="1419225" cy="20955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219200" y="1550191"/>
            <a:ext cx="2995448" cy="1750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563958" y="1324133"/>
            <a:ext cx="2353366" cy="1839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345352" y="4303908"/>
            <a:ext cx="2496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bildzeitun</a:t>
            </a:r>
            <a:r>
              <a:rPr lang="en-US" dirty="0" err="1" smtClean="0"/>
              <a:t>g</a:t>
            </a:r>
            <a:r>
              <a:rPr lang="en-US" dirty="0" smtClean="0"/>
              <a:t> 1991 </a:t>
            </a:r>
            <a:r>
              <a:rPr lang="en-US" dirty="0" err="1" smtClean="0"/>
              <a:t>january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949" y="5423337"/>
            <a:ext cx="662921" cy="869238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13" idx="3"/>
          </p:cNvCxnSpPr>
          <p:nvPr/>
        </p:nvCxnSpPr>
        <p:spPr>
          <a:xfrm flipV="1">
            <a:off x="1345352" y="4488574"/>
            <a:ext cx="2496966" cy="1437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075" y="4303908"/>
            <a:ext cx="1429407" cy="101182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657600" y="4193628"/>
            <a:ext cx="2438400" cy="1122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653" y="4309720"/>
            <a:ext cx="1198207" cy="89749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4582510" y="4193627"/>
            <a:ext cx="2438400" cy="11221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52939" y="3920359"/>
            <a:ext cx="9266982" cy="10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5724" y="5256221"/>
            <a:ext cx="9858704" cy="108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509" y="1550191"/>
            <a:ext cx="3252578" cy="216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01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3779" y="1387366"/>
            <a:ext cx="2469931" cy="515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41.!Auschitz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011" y="1376854"/>
            <a:ext cx="938713" cy="5673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7656" y="1825601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 </a:t>
            </a:r>
            <a:r>
              <a:rPr lang="en-US" sz="800" dirty="0" err="1" smtClean="0"/>
              <a:t>Pope.St</a:t>
            </a:r>
            <a:r>
              <a:rPr lang="en-US" sz="800" dirty="0" smtClean="0"/>
              <a:t>. </a:t>
            </a:r>
            <a:r>
              <a:rPr lang="en-US" sz="800" dirty="0" err="1" smtClean="0"/>
              <a:t>Martin.Angela</a:t>
            </a:r>
            <a:r>
              <a:rPr lang="en-US" sz="800" dirty="0" smtClean="0"/>
              <a:t>  </a:t>
            </a:r>
            <a:r>
              <a:rPr lang="en-US" sz="800" strike="sngStrike" dirty="0" smtClean="0"/>
              <a:t>Heaven/Himmler/Sky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57656" y="2045746"/>
            <a:ext cx="5893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 you remember waking up </a:t>
            </a:r>
            <a:r>
              <a:rPr lang="en-US" strike="sngStrike" dirty="0" err="1" smtClean="0"/>
              <a:t>Sature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Mornign</a:t>
            </a:r>
            <a:r>
              <a:rPr lang="en-US" strike="sngStrike" dirty="0" smtClean="0"/>
              <a:t> with </a:t>
            </a:r>
            <a:r>
              <a:rPr lang="en-US" strike="sngStrike" dirty="0" err="1" smtClean="0"/>
              <a:t>Carootns</a:t>
            </a:r>
            <a:r>
              <a:rPr lang="en-US" strike="sngStrike" dirty="0" smtClean="0"/>
              <a:t>?</a:t>
            </a:r>
          </a:p>
          <a:p>
            <a:r>
              <a:rPr lang="en-US" dirty="0" smtClean="0"/>
              <a:t>41. No </a:t>
            </a:r>
            <a:r>
              <a:rPr lang="en-US" dirty="0" err="1" smtClean="0"/>
              <a:t>PAUL.St</a:t>
            </a:r>
            <a:r>
              <a:rPr lang="en-US" dirty="0" smtClean="0"/>
              <a:t>. </a:t>
            </a:r>
            <a:r>
              <a:rPr lang="en-US" dirty="0" err="1" smtClean="0"/>
              <a:t>Marting.Angel.WARSHAU.POLEN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088524" y="2812815"/>
            <a:ext cx="18182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04938" y="2890074"/>
            <a:ext cx="228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New Game ( Wake up)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234" y="2821192"/>
            <a:ext cx="337449" cy="50709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004938" y="3010812"/>
            <a:ext cx="2774731" cy="63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105490" y="2821192"/>
            <a:ext cx="1471448" cy="15599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122165" y="1463782"/>
            <a:ext cx="1471448" cy="92914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176028" y="1585363"/>
            <a:ext cx="417585" cy="5568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7925297" y="1842866"/>
            <a:ext cx="1545021" cy="1416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272138" y="3259406"/>
            <a:ext cx="304800" cy="65925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841214" y="3259406"/>
            <a:ext cx="280951" cy="3417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74566" y="157485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6:00 AM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5237496" y="1574851"/>
            <a:ext cx="1338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SATURUDAY</a:t>
            </a:r>
            <a:endParaRPr lang="en-US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4572" y="1280414"/>
            <a:ext cx="1203571" cy="103798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9" y="3843275"/>
            <a:ext cx="4237897" cy="324622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752" y="3048380"/>
            <a:ext cx="2078373" cy="325310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965" y="2975690"/>
            <a:ext cx="2857500" cy="1600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965" y="4736375"/>
            <a:ext cx="2880247" cy="191667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8460828" y="2812815"/>
            <a:ext cx="3867806" cy="1923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661021" y="4575890"/>
            <a:ext cx="3530979" cy="1954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765" y="3432779"/>
            <a:ext cx="1790700" cy="25527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74" y="3011853"/>
            <a:ext cx="2579598" cy="40376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946" y="3355072"/>
            <a:ext cx="2857500" cy="1600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73" y="4307887"/>
            <a:ext cx="1406116" cy="190272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403906"/>
            <a:ext cx="3200400" cy="14287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787" y="2573449"/>
            <a:ext cx="2078740" cy="1569723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V="1">
            <a:off x="658650" y="3393929"/>
            <a:ext cx="1612829" cy="162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20564331">
            <a:off x="748382" y="3062451"/>
            <a:ext cx="1309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8am </a:t>
            </a:r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druck</a:t>
            </a:r>
            <a:r>
              <a:rPr lang="en-US" sz="800" strike="sngStrike" dirty="0" smtClean="0"/>
              <a:t> Saturday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112638" y="298482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64586" y="3084130"/>
            <a:ext cx="820602" cy="36903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PG+16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274624" y="3286207"/>
            <a:ext cx="300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EU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006618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49404" y="1829793"/>
            <a:ext cx="1007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Saturday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511040" y="13655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81" y="1829793"/>
            <a:ext cx="2607156" cy="173946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051034" y="1923393"/>
            <a:ext cx="4078014" cy="1355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862" y="3860838"/>
            <a:ext cx="617975" cy="725449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6800193" y="3279228"/>
            <a:ext cx="281644" cy="662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74676" y="2911366"/>
            <a:ext cx="1180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Computer 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90" y="3920359"/>
            <a:ext cx="1847850" cy="24669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739" y="6001407"/>
            <a:ext cx="257212" cy="38592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8513379" y="5738648"/>
            <a:ext cx="1334814" cy="648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515503" y="5833241"/>
            <a:ext cx="693683" cy="168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41.!Auschitz</a:t>
            </a:r>
            <a:endParaRPr lang="en-US" sz="800" dirty="0"/>
          </a:p>
        </p:txBody>
      </p:sp>
      <p:sp>
        <p:nvSpPr>
          <p:cNvPr id="31" name="Rectangle 30"/>
          <p:cNvSpPr/>
          <p:nvPr/>
        </p:nvSpPr>
        <p:spPr>
          <a:xfrm>
            <a:off x="8513379" y="5738647"/>
            <a:ext cx="695807" cy="945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!WW2</a:t>
            </a:r>
            <a:endParaRPr lang="en-US" sz="800" dirty="0"/>
          </a:p>
        </p:txBody>
      </p:sp>
      <p:sp>
        <p:nvSpPr>
          <p:cNvPr id="37" name="Rectangle 36"/>
          <p:cNvSpPr/>
          <p:nvPr/>
        </p:nvSpPr>
        <p:spPr>
          <a:xfrm>
            <a:off x="8565697" y="6001407"/>
            <a:ext cx="592312" cy="480520"/>
          </a:xfrm>
          <a:prstGeom prst="rect">
            <a:avLst/>
          </a:prstGeom>
          <a:solidFill>
            <a:srgbClr val="FFFFFF">
              <a:alpha val="9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802" y="5718777"/>
            <a:ext cx="505824" cy="688427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7333822" y="5612153"/>
            <a:ext cx="1334814" cy="648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00892" y="5484560"/>
            <a:ext cx="17620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HOMCIE:BILL; HOMCE:NANA(</a:t>
            </a:r>
            <a:r>
              <a:rPr lang="en-US" sz="800" strike="sngStrike" dirty="0" err="1" smtClean="0"/>
              <a:t>elebeth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7095796" y="5377936"/>
            <a:ext cx="18758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Nebori</a:t>
            </a:r>
            <a:r>
              <a:rPr lang="en-US" sz="800" strike="sngStrike" dirty="0" smtClean="0"/>
              <a:t> Sawing then </a:t>
            </a:r>
            <a:r>
              <a:rPr lang="en-US" sz="800" strike="sngStrike" dirty="0" err="1" smtClean="0"/>
              <a:t>dead;started</a:t>
            </a:r>
            <a:r>
              <a:rPr lang="en-US" sz="800" strike="sngStrike" dirty="0" smtClean="0"/>
              <a:t> sawing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7687178" y="5435028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TERMAIN.JOSHE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unimog.truck.grey.saw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0093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9" y="1196885"/>
            <a:ext cx="2143125" cy="214312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76" y="2859983"/>
            <a:ext cx="960054" cy="960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26" y="2847194"/>
            <a:ext cx="1689350" cy="9460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69676" y="2753710"/>
            <a:ext cx="2956034" cy="1066327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08938" y="3163614"/>
            <a:ext cx="2816772" cy="2837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28620" y="2316691"/>
            <a:ext cx="282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§41.INT.§Stalking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alg</a:t>
            </a:r>
            <a:r>
              <a:rPr lang="en-US" strike="sngStrike" dirty="0" smtClean="0"/>
              <a:t> sheep)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8450" y="2078362"/>
            <a:ext cx="3525784" cy="449440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672084" y="1336386"/>
            <a:ext cx="334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Shoppoign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Spree.Ext</a:t>
            </a:r>
            <a:r>
              <a:rPr lang="en-US" dirty="0" err="1" smtClean="0"/>
              <a:t>.FOSTER</a:t>
            </a:r>
            <a:r>
              <a:rPr lang="en-US" dirty="0" smtClean="0"/>
              <a:t> CITY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405" y="4498427"/>
            <a:ext cx="3250980" cy="219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52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PG 17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426363" y="15501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553" y="1519258"/>
            <a:ext cx="1170332" cy="117033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280160" y="1519258"/>
            <a:ext cx="1647725" cy="117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63962" y="2413335"/>
            <a:ext cx="76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Tesla: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64" y="2413335"/>
            <a:ext cx="410998" cy="62327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463962" y="2495774"/>
            <a:ext cx="1288772" cy="2868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476538" y="3243525"/>
            <a:ext cx="3978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NAMCE CHANGE</a:t>
            </a:r>
            <a:r>
              <a:rPr lang="en-US" sz="800" strike="sngStrike" dirty="0" smtClean="0"/>
              <a:t>(free pizza, we chose the name Jason. Brad and Gary)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62661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09483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PG +17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820" y="1550191"/>
            <a:ext cx="1105392" cy="140534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292772" y="1171576"/>
            <a:ext cx="2291256" cy="16136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158821" y="2118160"/>
            <a:ext cx="172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Avg.</a:t>
            </a:r>
            <a:r>
              <a:rPr lang="en-US" sz="800" strike="sngStrike" dirty="0" err="1" smtClean="0"/>
              <a:t>Can</a:t>
            </a:r>
            <a:r>
              <a:rPr lang="en-US" sz="800" strike="sngStrike" dirty="0" smtClean="0"/>
              <a:t> I watch Freddy </a:t>
            </a:r>
            <a:r>
              <a:rPr lang="en-US" sz="800" strike="sngStrike" dirty="0" err="1" smtClean="0"/>
              <a:t>Kurgger</a:t>
            </a:r>
            <a:endParaRPr lang="en-US" sz="800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4274387" y="1673607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PG 10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13" y="1866096"/>
            <a:ext cx="1286039" cy="96328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496910" y="1550191"/>
            <a:ext cx="1986456" cy="150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777" y="3334346"/>
            <a:ext cx="1440518" cy="80938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429407" y="2955539"/>
            <a:ext cx="9385738" cy="102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054930" y="3420982"/>
            <a:ext cx="1860331" cy="65076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Stanford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893379" y="1278796"/>
            <a:ext cx="2291256" cy="16136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694729" y="3083988"/>
            <a:ext cx="2291256" cy="16136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936" y="3334013"/>
            <a:ext cx="516978" cy="73971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6982" y="3021487"/>
            <a:ext cx="17427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</a:t>
            </a:r>
            <a:endParaRPr lang="en-US" sz="9600" dirty="0"/>
          </a:p>
        </p:txBody>
      </p:sp>
      <p:sp>
        <p:nvSpPr>
          <p:cNvPr id="27" name="TextBox 26"/>
          <p:cNvSpPr txBox="1"/>
          <p:nvPr/>
        </p:nvSpPr>
        <p:spPr>
          <a:xfrm>
            <a:off x="6114424" y="4323332"/>
            <a:ext cx="2485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TEMINATOR.JOSPHE.</a:t>
            </a:r>
            <a:r>
              <a:rPr lang="en-US" strike="sngStrike" dirty="0" err="1" smtClean="0"/>
              <a:t>visa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356" y="4143734"/>
            <a:ext cx="397530" cy="59629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1627" y="4042789"/>
            <a:ext cx="1610468" cy="90673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599913" y="4367806"/>
            <a:ext cx="2611635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900" y="1860522"/>
            <a:ext cx="1293552" cy="947947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799699" y="2046065"/>
            <a:ext cx="3882183" cy="604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481517" y="5032839"/>
            <a:ext cx="9385738" cy="102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" y="2817525"/>
            <a:ext cx="563593" cy="56359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712466" y="1673608"/>
            <a:ext cx="1577871" cy="11116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5487568" y="3009459"/>
            <a:ext cx="2291256" cy="16136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3" idx="1"/>
          </p:cNvCxnSpPr>
          <p:nvPr/>
        </p:nvCxnSpPr>
        <p:spPr>
          <a:xfrm flipV="1">
            <a:off x="10476936" y="3278673"/>
            <a:ext cx="971280" cy="42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330" y="3180053"/>
            <a:ext cx="1108253" cy="168673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32" y="2200755"/>
            <a:ext cx="552257" cy="552257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1712466" y="3180053"/>
            <a:ext cx="1531117" cy="1769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158" y="4187636"/>
            <a:ext cx="1428750" cy="8001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50" y="4666508"/>
            <a:ext cx="608226" cy="3437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001261" y="4519512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IPS.visa</a:t>
            </a:r>
            <a:endParaRPr lang="en-US" sz="800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3675983" y="4258387"/>
            <a:ext cx="1674789" cy="640066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610" y="5347157"/>
            <a:ext cx="884320" cy="1206728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1481517" y="5465458"/>
            <a:ext cx="1808820" cy="935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066391" y="5561704"/>
            <a:ext cx="1342547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GENENTECH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75983" y="5347157"/>
            <a:ext cx="1580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CVPA.§Stalking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689512" y="6013474"/>
            <a:ext cx="4301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Francisco Indoor </a:t>
            </a:r>
            <a:r>
              <a:rPr lang="en-US" dirty="0" err="1" smtClean="0"/>
              <a:t>Soccer.Pope.St.Anselm</a:t>
            </a:r>
            <a:endParaRPr lang="en-US" dirty="0" smtClean="0"/>
          </a:p>
          <a:p>
            <a:r>
              <a:rPr lang="en-US" strike="sngStrike" dirty="0" smtClean="0"/>
              <a:t>Danger Bob</a:t>
            </a:r>
          </a:p>
          <a:p>
            <a:r>
              <a:rPr lang="en-US" strike="sngStrike" dirty="0" err="1" smtClean="0"/>
              <a:t>Strok</a:t>
            </a:r>
            <a:r>
              <a:rPr lang="en-US" strike="sngStrike" dirty="0" smtClean="0"/>
              <a:t> City 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13" y="5347157"/>
            <a:ext cx="858460" cy="57216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6584" y="5051555"/>
            <a:ext cx="17427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</a:t>
            </a:r>
            <a:endParaRPr lang="en-US" sz="9600" dirty="0"/>
          </a:p>
        </p:txBody>
      </p:sp>
      <p:sp>
        <p:nvSpPr>
          <p:cNvPr id="60" name="Rectangle 59"/>
          <p:cNvSpPr/>
          <p:nvPr/>
        </p:nvSpPr>
        <p:spPr>
          <a:xfrm>
            <a:off x="8484408" y="5651745"/>
            <a:ext cx="2394948" cy="1107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!.AUSCHWITH</a:t>
            </a:r>
          </a:p>
          <a:p>
            <a:pPr algn="ctr"/>
            <a:r>
              <a:rPr lang="en-US" dirty="0" smtClean="0"/>
              <a:t>HOMICIDE:NANA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22926" y="5739139"/>
            <a:ext cx="1630946" cy="91195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924121" y="5347157"/>
            <a:ext cx="1620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Zuckerber,Robert:trains;auschiwtz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4393162" y="5818281"/>
            <a:ext cx="104419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err="1" smtClean="0">
                <a:solidFill>
                  <a:schemeClr val="bg1"/>
                </a:solidFill>
              </a:rPr>
              <a:t>facebook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609022" y="5094505"/>
            <a:ext cx="10621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Danger Mouse							 0.1 !Mr. </a:t>
            </a:r>
            <a:r>
              <a:rPr lang="en-US" dirty="0" err="1" smtClean="0"/>
              <a:t>Maggo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calc.eval.radius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79" y="5121973"/>
            <a:ext cx="911057" cy="91105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7740790" y="5037911"/>
            <a:ext cx="1418807" cy="7803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655903" y="5078051"/>
            <a:ext cx="10582978" cy="1800994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2935817" y="5463837"/>
            <a:ext cx="8579487" cy="101130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Documents.eval.review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58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1" y="2817525"/>
            <a:ext cx="563593" cy="563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96" y="2726398"/>
            <a:ext cx="863819" cy="65472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965435" y="2365409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PG 17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774731" y="2365409"/>
            <a:ext cx="1839310" cy="1334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4813738" y="2817525"/>
            <a:ext cx="493986" cy="388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840013" y="3187053"/>
            <a:ext cx="493986" cy="388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699" y="2426171"/>
            <a:ext cx="780308" cy="1024154"/>
          </a:xfrm>
          <a:prstGeom prst="rect">
            <a:avLst/>
          </a:prstGeom>
        </p:spPr>
      </p:pic>
      <p:sp>
        <p:nvSpPr>
          <p:cNvPr id="70" name="Cube 69"/>
          <p:cNvSpPr/>
          <p:nvPr/>
        </p:nvSpPr>
        <p:spPr>
          <a:xfrm>
            <a:off x="5830699" y="1375870"/>
            <a:ext cx="1037093" cy="101130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528441" y="2387172"/>
            <a:ext cx="1261242" cy="1188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70" name="Picture 2" descr="2009 Mercedes-Benz E-Class Review, Pricing, &amp; Pictures | U.S. New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276" y="2469927"/>
            <a:ext cx="1529560" cy="114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/>
          <p:cNvCxnSpPr/>
          <p:nvPr/>
        </p:nvCxnSpPr>
        <p:spPr>
          <a:xfrm flipV="1">
            <a:off x="7189076" y="2259724"/>
            <a:ext cx="1650124" cy="1439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763962" y="3635250"/>
            <a:ext cx="227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Don’t Take Hitchhikers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744717" y="4267200"/>
            <a:ext cx="10195035" cy="7252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38" idx="3"/>
          </p:cNvCxnSpPr>
          <p:nvPr/>
        </p:nvCxnSpPr>
        <p:spPr>
          <a:xfrm>
            <a:off x="1618593" y="4581181"/>
            <a:ext cx="10321159" cy="48626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965435" y="3615621"/>
            <a:ext cx="1387365" cy="388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 KA-Köln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2774731" y="4004582"/>
            <a:ext cx="0" cy="346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90112" y="28175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09672" y="43512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pic>
        <p:nvPicPr>
          <p:cNvPr id="75" name="Picture 2" descr="2009 Mercedes-Benz E-Class Review, Pricing, &amp; Pictures | U.S. New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901" y="4373363"/>
            <a:ext cx="829646" cy="62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Straight Connector 75"/>
          <p:cNvCxnSpPr/>
          <p:nvPr/>
        </p:nvCxnSpPr>
        <p:spPr>
          <a:xfrm flipV="1">
            <a:off x="4435366" y="3937799"/>
            <a:ext cx="1650124" cy="1439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91" y="3677593"/>
            <a:ext cx="435448" cy="581346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1618593" y="3457903"/>
            <a:ext cx="10573407" cy="1919813"/>
          </a:xfrm>
          <a:prstGeom prst="rect">
            <a:avLst/>
          </a:prstGeom>
          <a:solidFill>
            <a:srgbClr val="E6E8E7">
              <a:alpha val="61176"/>
            </a:srgbClr>
          </a:solidFill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8014138" y="3575183"/>
            <a:ext cx="1340069" cy="692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042" y="5581612"/>
            <a:ext cx="780308" cy="1024154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5260428" y="5306395"/>
            <a:ext cx="1728951" cy="1194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073462" y="5801711"/>
            <a:ext cx="430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dirty="0" smtClean="0"/>
              <a:t>)</a:t>
            </a:r>
            <a:r>
              <a:rPr lang="en-US" strike="sngStrike" dirty="0" smtClean="0"/>
              <a:t>.</a:t>
            </a:r>
            <a:r>
              <a:rPr lang="en-US" strike="sngStrike" dirty="0" err="1" smtClean="0"/>
              <a:t>hitchhicker</a:t>
            </a:r>
            <a:r>
              <a:rPr lang="en-US" strike="sngStrike" dirty="0" smtClean="0"/>
              <a:t>  </a:t>
            </a:r>
            <a:r>
              <a:rPr lang="en-US" dirty="0" smtClean="0"/>
              <a:t>2014 </a:t>
            </a:r>
            <a:r>
              <a:rPr lang="en-US" sz="800" strike="sngStrike" dirty="0" err="1" smtClean="0"/>
              <a:t>CPVA.parking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cisco.montriong.hcihier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34413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48" y="1655294"/>
            <a:ext cx="966953" cy="73083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429407" y="1408386"/>
            <a:ext cx="1587062" cy="1366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1" y="2509837"/>
            <a:ext cx="883352" cy="115827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429407" y="2249073"/>
            <a:ext cx="1587062" cy="13663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60786" y="1339599"/>
            <a:ext cx="1587062" cy="13663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858" y="3907291"/>
            <a:ext cx="1319990" cy="186558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711" y="4687615"/>
            <a:ext cx="1103586" cy="64099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496911" y="4558933"/>
            <a:ext cx="2039007" cy="7355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675587" y="4246040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Kaiser.franz.sissi.ext.jenny.falco.amdeuse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91" y="3907291"/>
            <a:ext cx="1440968" cy="180121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3352800" y="3289738"/>
            <a:ext cx="1556759" cy="263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827858" y="3468414"/>
            <a:ext cx="1640733" cy="2406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304834" y="2438147"/>
            <a:ext cx="8581696" cy="7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98028" y="3736252"/>
            <a:ext cx="8581696" cy="7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206063" y="5865805"/>
            <a:ext cx="8581696" cy="7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76" y="1342845"/>
            <a:ext cx="2733675" cy="16764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620" y="2035641"/>
            <a:ext cx="563593" cy="56359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2" y="1450296"/>
            <a:ext cx="552257" cy="55225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0326" y="1250427"/>
            <a:ext cx="3651894" cy="158478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696893" y="3297971"/>
            <a:ext cx="145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strike="sngStrike" dirty="0" smtClean="0"/>
              <a:t>Screwing someone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strike="sngStrike" dirty="0" smtClean="0"/>
              <a:t>To get </a:t>
            </a:r>
            <a:r>
              <a:rPr lang="en-US" sz="1000" strike="sngStrike" dirty="0" err="1" smtClean="0"/>
              <a:t>layed</a:t>
            </a:r>
            <a:endParaRPr lang="en-US" sz="1000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166413" y="1372097"/>
            <a:ext cx="1242060" cy="1935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299" y="2910912"/>
            <a:ext cx="983138" cy="92781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27225" y="3790224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9234438" y="30815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0342179" y="3628530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F-u-c-k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9024812" y="3619098"/>
            <a:ext cx="321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SQ.CDCR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jim,she</a:t>
            </a:r>
            <a:r>
              <a:rPr lang="en-US" sz="800" strike="sngStrike" dirty="0" smtClean="0"/>
              <a:t> went to gym).</a:t>
            </a:r>
            <a:r>
              <a:rPr lang="en-US" sz="1400" strike="sngStrike" dirty="0" smtClean="0"/>
              <a:t>NAHCENGE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freepizza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992009" y="3111036"/>
            <a:ext cx="1927334" cy="625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97" y="3144925"/>
            <a:ext cx="1305176" cy="65258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5318813" y="1524497"/>
            <a:ext cx="1242060" cy="1935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564022" y="3080073"/>
            <a:ext cx="1632763" cy="443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AUSCHWITZ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518090" y="3363453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FURNISS</a:t>
            </a:r>
            <a:endParaRPr lang="en-US" sz="800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196" y="3567686"/>
            <a:ext cx="518940" cy="77277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808" y="3604956"/>
            <a:ext cx="552257" cy="55225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7293685" y="3533649"/>
            <a:ext cx="625658" cy="806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7307193" y="3687735"/>
            <a:ext cx="625658" cy="806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179" y="2599234"/>
            <a:ext cx="641888" cy="40005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10041046" y="2386131"/>
            <a:ext cx="892687" cy="911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0414675" y="2097376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Screws</a:t>
            </a:r>
          </a:p>
          <a:p>
            <a:r>
              <a:rPr lang="en-US" strike="sngStrike" dirty="0" smtClean="0"/>
              <a:t>Zoll.de(</a:t>
            </a:r>
            <a:r>
              <a:rPr lang="en-US" strike="sngStrike" dirty="0" err="1" smtClean="0"/>
              <a:t>schrauben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10487389" y="2578127"/>
            <a:ext cx="1767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Thomas-is-dieter</a:t>
            </a:r>
          </a:p>
          <a:p>
            <a:r>
              <a:rPr lang="en-US" strike="sngStrike" dirty="0" smtClean="0"/>
              <a:t>(der </a:t>
            </a:r>
            <a:r>
              <a:rPr lang="en-US" strike="sngStrike" dirty="0" err="1" smtClean="0"/>
              <a:t>schrauber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609" y="2831409"/>
            <a:ext cx="304555" cy="407534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0634644" y="2438148"/>
            <a:ext cx="1295587" cy="925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10226644" y="28859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215" y="2890696"/>
            <a:ext cx="363931" cy="226816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7203573" y="2884892"/>
            <a:ext cx="219266" cy="237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5541369" y="4756593"/>
            <a:ext cx="2039007" cy="7355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675" y="4297134"/>
            <a:ext cx="3190875" cy="142875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789680" y="6379285"/>
            <a:ext cx="6839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Search: 12 slides: </a:t>
            </a:r>
            <a:r>
              <a:rPr lang="en-US" dirty="0" smtClean="0"/>
              <a:t>MATT(FAHTER: NAVY SEAL “View” Disney Blond Male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4909559" y="6563951"/>
            <a:ext cx="2877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404807" y="6262379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Living room</a:t>
            </a:r>
            <a:endParaRPr lang="en-US" sz="1000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2743201" y="6348507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Dark hair; navy</a:t>
            </a:r>
            <a:endParaRPr lang="en-US" sz="800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5028247" y="109695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52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429407" y="2648990"/>
            <a:ext cx="8581696" cy="7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98028" y="3736252"/>
            <a:ext cx="8581696" cy="7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373118" y="2826778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889" y="1337642"/>
            <a:ext cx="580495" cy="117201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429407" y="1337642"/>
            <a:ext cx="1776372" cy="1172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779" y="1467441"/>
            <a:ext cx="1558663" cy="87674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850776" y="1171576"/>
            <a:ext cx="2173045" cy="1477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741" y="2788326"/>
            <a:ext cx="1404738" cy="786653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3205779" y="2720497"/>
            <a:ext cx="2147381" cy="944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587" y="3990112"/>
            <a:ext cx="1303831" cy="73340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618" y="4027281"/>
            <a:ext cx="942874" cy="70786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041735" y="3990112"/>
            <a:ext cx="835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Good Morning</a:t>
            </a:r>
          </a:p>
          <a:p>
            <a:r>
              <a:rPr lang="en-US" sz="800" strike="sngStrike" dirty="0" smtClean="0"/>
              <a:t>Wake up</a:t>
            </a:r>
          </a:p>
          <a:p>
            <a:r>
              <a:rPr lang="en-US" sz="800" strike="sngStrike" dirty="0" smtClean="0"/>
              <a:t>New Game</a:t>
            </a:r>
          </a:p>
          <a:p>
            <a:r>
              <a:rPr lang="en-US" sz="800" strike="sngStrike" dirty="0" smtClean="0"/>
              <a:t>Or Turbo Teen?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407" y="3922283"/>
            <a:ext cx="1612328" cy="1802461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373118" y="3929096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279469" y="3929096"/>
            <a:ext cx="1728149" cy="794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5830645" y="3807759"/>
            <a:ext cx="1366221" cy="993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971021" y="5184964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0.1 x/y</a:t>
            </a:r>
            <a:r>
              <a:rPr lang="en-US" sz="800" strike="sngStrike" dirty="0" smtClean="0"/>
              <a:t> navy </a:t>
            </a:r>
            <a:r>
              <a:rPr lang="en-US" sz="800" strike="sngStrike" dirty="0" err="1" smtClean="0"/>
              <a:t>girflrind</a:t>
            </a:r>
            <a:r>
              <a:rPr lang="en-US" sz="800" strike="sngStrike" dirty="0" smtClean="0"/>
              <a:t> I am leaving</a:t>
            </a:r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9757186" y="5369630"/>
            <a:ext cx="8175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731520" y="3922283"/>
            <a:ext cx="2551221" cy="2005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5887" y="4891343"/>
            <a:ext cx="1978278" cy="1695142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2502384" y="5369630"/>
            <a:ext cx="3204034" cy="1084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6702014" y="5554296"/>
            <a:ext cx="43505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!TORT-3.eval</a:t>
            </a:r>
          </a:p>
          <a:p>
            <a:r>
              <a:rPr lang="en-US" dirty="0" smtClean="0"/>
              <a:t>(delta)</a:t>
            </a:r>
          </a:p>
          <a:p>
            <a:r>
              <a:rPr lang="en-US" dirty="0" err="1" smtClean="0"/>
              <a:t>nonPolcieCfg</a:t>
            </a:r>
            <a:r>
              <a:rPr lang="en-US" dirty="0" smtClean="0"/>
              <a:t>[].000.</a:t>
            </a:r>
            <a:r>
              <a:rPr lang="en-US" sz="800" strike="sngStrike" dirty="0" smtClean="0"/>
              <a:t>marx</a:t>
            </a:r>
            <a:r>
              <a:rPr lang="en-US" dirty="0" smtClean="0"/>
              <a:t>.WWI.</a:t>
            </a:r>
            <a:r>
              <a:rPr lang="en-US" sz="800" strike="sngStrike" dirty="0" smtClean="0"/>
              <a:t>marx</a:t>
            </a:r>
            <a:r>
              <a:rPr lang="en-US" dirty="0" smtClean="0"/>
              <a:t>0.1WW2.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7815358" y="3726799"/>
            <a:ext cx="3067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nonPoliceQOS.nonPoliceChart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10703859" y="3807759"/>
            <a:ext cx="1309466" cy="25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9254861" y="4067099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!AVAILBILITY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0725374" y="4067099"/>
            <a:ext cx="1287951" cy="6680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74" y="4032080"/>
            <a:ext cx="1340232" cy="750530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6560826" y="3971711"/>
            <a:ext cx="1366221" cy="993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722" y="4045567"/>
            <a:ext cx="961986" cy="720561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7981807" y="4028778"/>
            <a:ext cx="1366221" cy="993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2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5061098" y="3665248"/>
            <a:ext cx="1403497" cy="403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429407" y="2648990"/>
            <a:ext cx="8581696" cy="7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98028" y="3736252"/>
            <a:ext cx="8581696" cy="7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18" y="1956187"/>
            <a:ext cx="692803" cy="69280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488019" y="2107512"/>
            <a:ext cx="2105246" cy="157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73020" y="1895403"/>
            <a:ext cx="165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Shusandto</a:t>
            </a:r>
            <a:r>
              <a:rPr lang="en-US" dirty="0" smtClean="0"/>
              <a:t> </a:t>
            </a:r>
            <a:r>
              <a:rPr lang="en-US" dirty="0" err="1" smtClean="0"/>
              <a:t>Patit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882797" y="1725617"/>
            <a:ext cx="798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Arthur</a:t>
            </a:r>
          </a:p>
          <a:p>
            <a:r>
              <a:rPr lang="en-US" dirty="0" err="1" smtClean="0"/>
              <a:t>Ar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681414" y="132413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Arun</a:t>
            </a:r>
            <a:r>
              <a:rPr lang="en-US" dirty="0" smtClean="0"/>
              <a:t> Glasses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Kids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19" y="4069091"/>
            <a:ext cx="960630" cy="5379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15107" y="4069091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“Adam”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539634" y="4153401"/>
            <a:ext cx="41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HOMCIDE:IS-A-BELL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abele,donimquei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glu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298028" y="4784065"/>
            <a:ext cx="8581696" cy="71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882797" y="4069091"/>
            <a:ext cx="6832980" cy="611409"/>
          </a:xfrm>
          <a:prstGeom prst="rect">
            <a:avLst/>
          </a:prstGeom>
          <a:solidFill>
            <a:srgbClr val="FFFFFF">
              <a:alpha val="6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136994" y="1511065"/>
            <a:ext cx="3338623" cy="952604"/>
          </a:xfrm>
          <a:prstGeom prst="rect">
            <a:avLst/>
          </a:prstGeom>
          <a:solidFill>
            <a:srgbClr val="FFFFFF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6464595" y="1776249"/>
            <a:ext cx="2268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strike="sngStrike" dirty="0" err="1" smtClean="0"/>
              <a:t>montriong</a:t>
            </a:r>
            <a:r>
              <a:rPr lang="en-US" dirty="0" smtClean="0"/>
              <a:t> 2005 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7375" y="1595435"/>
            <a:ext cx="780308" cy="102415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173" y="2075672"/>
            <a:ext cx="319539" cy="50340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1295443" y="1987367"/>
            <a:ext cx="726550" cy="612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5544" y="38077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156791" y="3772005"/>
            <a:ext cx="245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AUSCHIWTZ</a:t>
            </a:r>
            <a:r>
              <a:rPr lang="en-US" dirty="0" smtClean="0"/>
              <a:t>: </a:t>
            </a:r>
            <a:r>
              <a:rPr lang="en-US" dirty="0" err="1" smtClean="0"/>
              <a:t>hti</a:t>
            </a:r>
            <a:r>
              <a:rPr lang="en-US" dirty="0" smtClean="0"/>
              <a:t> by train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3046228" y="3639977"/>
            <a:ext cx="1967023" cy="38173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MILITARY:JOEL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2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9" y="1196885"/>
            <a:ext cx="2143125" cy="214312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76" y="2859983"/>
            <a:ext cx="960054" cy="9600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26" y="2847194"/>
            <a:ext cx="1689350" cy="9460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369676" y="2753710"/>
            <a:ext cx="2956034" cy="1066327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508938" y="3163614"/>
            <a:ext cx="2816772" cy="2837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28620" y="2316691"/>
            <a:ext cx="2823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§41.INT.§Stalking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alg</a:t>
            </a:r>
            <a:r>
              <a:rPr lang="en-US" strike="sngStrike" dirty="0" smtClean="0"/>
              <a:t> sheep)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733" y="3690583"/>
            <a:ext cx="1733333" cy="2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9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40" y="1471447"/>
            <a:ext cx="1787769" cy="260656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04800" y="1324133"/>
            <a:ext cx="2669628" cy="284847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428" y="1471447"/>
            <a:ext cx="5343617" cy="268817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795752" y="1171576"/>
            <a:ext cx="5181600" cy="357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50571" y="113438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150571" y="1171576"/>
            <a:ext cx="864381" cy="299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158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9" y="1196885"/>
            <a:ext cx="2143125" cy="214312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430" y="5129212"/>
            <a:ext cx="1133475" cy="4095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2562225"/>
            <a:ext cx="2638425" cy="17335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527746" y="4593020"/>
            <a:ext cx="1870841" cy="1481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07" y="4476750"/>
            <a:ext cx="2381250" cy="23812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132" y="4667249"/>
            <a:ext cx="2619375" cy="1743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235" y="4476750"/>
            <a:ext cx="1962150" cy="196215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463234" y="4601048"/>
            <a:ext cx="2956034" cy="1946897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611260" y="4360550"/>
            <a:ext cx="2382561" cy="2187395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191632" y="4185417"/>
            <a:ext cx="1870841" cy="14819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005830" y="4388233"/>
            <a:ext cx="1870841" cy="14819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612893" y="2347491"/>
            <a:ext cx="3417012" cy="2129260"/>
          </a:xfrm>
          <a:prstGeom prst="rect">
            <a:avLst/>
          </a:prstGeom>
          <a:solidFill>
            <a:srgbClr val="FFFFFF">
              <a:alpha val="7803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4776787" y="4667249"/>
            <a:ext cx="1719259" cy="1880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06194" y="3016844"/>
            <a:ext cx="1030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“tootsie”</a:t>
            </a:r>
          </a:p>
          <a:p>
            <a:r>
              <a:rPr lang="en-US" strike="sngStrike" dirty="0" smtClean="0"/>
              <a:t>LAURA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223021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6810703" y="1196885"/>
            <a:ext cx="1303283" cy="45323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49" y="1196885"/>
            <a:ext cx="2143125" cy="214312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19" y="2498004"/>
            <a:ext cx="2752725" cy="16573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1" y="6104047"/>
            <a:ext cx="1133475" cy="409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062" y="2511336"/>
            <a:ext cx="2153714" cy="1657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46786" y="1650124"/>
            <a:ext cx="493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  <a:r>
              <a:rPr lang="en-US" dirty="0" smtClean="0"/>
              <a:t>(</a:t>
            </a:r>
            <a:r>
              <a:rPr lang="en-US" strike="sngStrike" dirty="0" err="1" smtClean="0"/>
              <a:t>Mattenee,</a:t>
            </a:r>
            <a:r>
              <a:rPr lang="en-US" dirty="0" err="1" smtClean="0"/>
              <a:t>NAME</a:t>
            </a:r>
            <a:r>
              <a:rPr lang="en-US" dirty="0" smtClean="0"/>
              <a:t> CHENAE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335727" y="1923393"/>
            <a:ext cx="2501049" cy="3184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213131" y="5801710"/>
            <a:ext cx="1734207" cy="945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004441" y="1324133"/>
            <a:ext cx="3838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ATOMCLOCK(CPVA.SQ.CDCR   </a:t>
            </a:r>
            <a:r>
              <a:rPr lang="en-US" strike="sngStrike" dirty="0">
                <a:solidFill>
                  <a:schemeClr val="bg1"/>
                </a:solidFill>
              </a:rPr>
              <a:t>F</a:t>
            </a:r>
            <a:r>
              <a:rPr lang="en-US" strike="sngStrike" dirty="0" smtClean="0">
                <a:solidFill>
                  <a:schemeClr val="bg1"/>
                </a:solidFill>
              </a:rPr>
              <a:t>acebook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232" y="2511335"/>
            <a:ext cx="840735" cy="127958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5050221" y="2328041"/>
            <a:ext cx="2049517" cy="3058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109955" y="2267172"/>
            <a:ext cx="14173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Whats</a:t>
            </a:r>
            <a:r>
              <a:rPr lang="en-US" sz="900" strike="sngStrike" dirty="0" smtClean="0"/>
              <a:t> on the </a:t>
            </a:r>
            <a:r>
              <a:rPr lang="en-US" sz="900" strike="sngStrike" dirty="0" err="1" smtClean="0"/>
              <a:t>Matteneee</a:t>
            </a:r>
            <a:r>
              <a:rPr lang="en-US" sz="900" strike="sngStrike" dirty="0" smtClean="0"/>
              <a:t>?</a:t>
            </a:r>
            <a:endParaRPr lang="en-US" sz="900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490952" y="2136746"/>
            <a:ext cx="1513489" cy="18887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314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86" y="1324133"/>
            <a:ext cx="1752600" cy="26003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04497" y="1429407"/>
            <a:ext cx="2007475" cy="35735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04497" y="1324133"/>
            <a:ext cx="924910" cy="452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PG-13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290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59" y="2932385"/>
            <a:ext cx="5022100" cy="28063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86152" y="2459421"/>
            <a:ext cx="3311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ATOMCLOCK.CPVA.</a:t>
            </a:r>
            <a:r>
              <a:rPr lang="en-US" strike="sngStrike" dirty="0" smtClean="0"/>
              <a:t>(Killing Spree)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6496" y="3346598"/>
            <a:ext cx="520440" cy="13384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8564899" y="2932385"/>
            <a:ext cx="741980" cy="651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603" y="2729150"/>
            <a:ext cx="1992338" cy="5138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54" y="1908251"/>
            <a:ext cx="1992338" cy="5138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457" y="3955766"/>
            <a:ext cx="1992338" cy="5138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880" y="5399590"/>
            <a:ext cx="1992338" cy="51386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838" y="3156588"/>
            <a:ext cx="1992338" cy="5138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95" y="4677678"/>
            <a:ext cx="1992338" cy="5138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84" y="1364481"/>
            <a:ext cx="1655212" cy="10875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112" y="1355441"/>
            <a:ext cx="833623" cy="10003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58" y="1355441"/>
            <a:ext cx="1778397" cy="100034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335112" y="1364481"/>
            <a:ext cx="3088226" cy="991308"/>
          </a:xfrm>
          <a:prstGeom prst="rect">
            <a:avLst/>
          </a:prstGeom>
          <a:solidFill>
            <a:srgbClr val="FFFFFF">
              <a:alpha val="8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2186152" y="1355441"/>
            <a:ext cx="3584027" cy="1066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93010" y="1723585"/>
            <a:ext cx="2047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“Adam” </a:t>
            </a:r>
            <a:r>
              <a:rPr lang="en-US" dirty="0" err="1" smtClean="0"/>
              <a:t>FBI.</a:t>
            </a:r>
            <a:r>
              <a:rPr lang="en-US" sz="800" strike="sngStrike" dirty="0" err="1" smtClean="0"/>
              <a:t>marx.Cornly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iosu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2705548" y="1425880"/>
            <a:ext cx="205902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AUSCHWITZ:TORT-II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705548" y="1957656"/>
            <a:ext cx="2593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crack,daniel</a:t>
            </a:r>
            <a:r>
              <a:rPr lang="en-US" sz="800" strike="sngStrike" dirty="0" smtClean="0"/>
              <a:t>)</a:t>
            </a:r>
            <a:r>
              <a:rPr lang="en-US" strike="sngStrike" dirty="0" smtClean="0"/>
              <a:t>.</a:t>
            </a:r>
            <a:r>
              <a:rPr lang="en-US" sz="800" strike="sngStrike" dirty="0" err="1" smtClean="0"/>
              <a:t>Grohc</a:t>
            </a:r>
            <a:r>
              <a:rPr lang="en-US" sz="800" strike="sngStrike" dirty="0" smtClean="0"/>
              <a:t>(Who is god?, knight music)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2104834" y="2108296"/>
            <a:ext cx="142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MilkaUncle-1</a:t>
            </a:r>
            <a:r>
              <a:rPr lang="en-US" dirty="0" smtClean="0"/>
              <a:t>.DEA</a:t>
            </a:r>
            <a:r>
              <a:rPr lang="en-US" sz="800" strike="sngStrike" dirty="0" smtClean="0"/>
              <a:t>(bars)</a:t>
            </a:r>
            <a:endParaRPr lang="en-US" sz="800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166648" y="1355441"/>
            <a:ext cx="378373" cy="937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437084" y="1364481"/>
            <a:ext cx="986726" cy="359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869" y="2770117"/>
            <a:ext cx="777561" cy="31102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6978869" y="2606563"/>
            <a:ext cx="741980" cy="651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559" y="3761143"/>
            <a:ext cx="1189272" cy="61173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10441205" y="3721234"/>
            <a:ext cx="741980" cy="651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258434" y="6011689"/>
            <a:ext cx="8863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10"/>
              </a:rPr>
              <a:t>VIRGINIA.</a:t>
            </a:r>
            <a:r>
              <a:rPr lang="en-US" sz="800" strike="sngStrike" dirty="0" err="1" smtClean="0">
                <a:hlinkClick r:id="rId10"/>
              </a:rPr>
              <a:t>sandy</a:t>
            </a:r>
            <a:r>
              <a:rPr lang="en-US" sz="800" strike="sngStrike" dirty="0" smtClean="0">
                <a:hlinkClick r:id="rId10"/>
              </a:rPr>
              <a:t> hook; intel processor, z/OS processor</a:t>
            </a:r>
          </a:p>
          <a:p>
            <a:r>
              <a:rPr lang="en-US" dirty="0" smtClean="0">
                <a:hlinkClick r:id="rId10"/>
              </a:rPr>
              <a:t>Statement </a:t>
            </a:r>
            <a:r>
              <a:rPr lang="en-US" dirty="0">
                <a:hlinkClick r:id="rId10"/>
              </a:rPr>
              <a:t>from President Joe Biden on Five Years Since the Shooting at Santa Fe High School</a:t>
            </a:r>
            <a:endParaRPr lang="en-US" dirty="0"/>
          </a:p>
          <a:p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911" y="4456352"/>
            <a:ext cx="1133475" cy="58102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6978869" y="4608786"/>
            <a:ext cx="741980" cy="651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36" y="5219733"/>
            <a:ext cx="533400" cy="3048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8935889" y="5087083"/>
            <a:ext cx="741980" cy="651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174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66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866776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10219921" y="1324133"/>
            <a:ext cx="1793404" cy="4521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08" y="2528529"/>
            <a:ext cx="2255143" cy="343556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94290" y="1324133"/>
            <a:ext cx="3005958" cy="3661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75890" y="1860331"/>
            <a:ext cx="60749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Al </a:t>
            </a:r>
            <a:r>
              <a:rPr lang="en-US" strike="sngStrike" dirty="0" err="1" smtClean="0"/>
              <a:t>Kaide</a:t>
            </a:r>
            <a:endParaRPr lang="en-US" strike="sngStrike" dirty="0" smtClean="0"/>
          </a:p>
          <a:p>
            <a:r>
              <a:rPr lang="en-US" strike="sngStrike" dirty="0" err="1" smtClean="0"/>
              <a:t>Apple.greenstampls</a:t>
            </a:r>
            <a:endParaRPr lang="en-US" strike="sngStrike" dirty="0" smtClean="0"/>
          </a:p>
          <a:p>
            <a:r>
              <a:rPr lang="en-US" dirty="0" smtClean="0"/>
              <a:t>41.“</a:t>
            </a:r>
            <a:r>
              <a:rPr lang="en-US" strike="sngStrike" dirty="0" smtClean="0"/>
              <a:t>Typhon” A Turkish word used in </a:t>
            </a:r>
            <a:r>
              <a:rPr lang="en-US" strike="sngStrike" dirty="0" err="1" smtClean="0"/>
              <a:t>Euroep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soe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theing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thye</a:t>
            </a:r>
            <a:r>
              <a:rPr lang="en-US" strike="sngStrike" dirty="0" smtClean="0"/>
              <a:t> don’t </a:t>
            </a:r>
            <a:r>
              <a:rPr lang="en-US" strike="sngStrike" dirty="0" err="1" smtClean="0"/>
              <a:t>kown</a:t>
            </a:r>
            <a:r>
              <a:rPr lang="en-US" strike="sngStrike" dirty="0" smtClean="0"/>
              <a:t> what it is I </a:t>
            </a:r>
            <a:r>
              <a:rPr lang="en-US" strike="sngStrike" dirty="0" err="1" smtClean="0"/>
              <a:t>belive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6236" y="3144742"/>
            <a:ext cx="2857143" cy="28571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75890" y="3060660"/>
            <a:ext cx="3520965" cy="10278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708634" y="3699641"/>
            <a:ext cx="4288221" cy="2659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38400" y="3436883"/>
            <a:ext cx="2785241" cy="1765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248" y="1550191"/>
            <a:ext cx="1955800" cy="19050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3552497" y="1324133"/>
            <a:ext cx="1671144" cy="2575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88812" y="5324365"/>
            <a:ext cx="23070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You can buy something for $10 that floats on water</a:t>
            </a:r>
            <a:r>
              <a:rPr lang="en-US" dirty="0" smtClean="0"/>
              <a:t>?</a:t>
            </a:r>
          </a:p>
          <a:p>
            <a:r>
              <a:rPr lang="en-US" strike="sngStrike" dirty="0" smtClean="0"/>
              <a:t>For free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185563" y="1171576"/>
            <a:ext cx="245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LARY.MIAMM</a:t>
            </a:r>
            <a:r>
              <a:rPr lang="en-US" sz="900" strike="sngStrike" dirty="0" smtClean="0"/>
              <a:t>: </a:t>
            </a:r>
            <a:r>
              <a:rPr lang="en-US" sz="900" strike="sngStrike" dirty="0" err="1" smtClean="0"/>
              <a:t>Apple.greenstampls</a:t>
            </a:r>
            <a:endParaRPr lang="en-US" sz="9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457" y="4904115"/>
            <a:ext cx="1078216" cy="8404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457" y="5261138"/>
            <a:ext cx="1779769" cy="11194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768" y="3546208"/>
            <a:ext cx="1163145" cy="87235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0058400" y="3267975"/>
            <a:ext cx="1492469" cy="1305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134" y="1381618"/>
            <a:ext cx="1345737" cy="74663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921597" y="1610867"/>
            <a:ext cx="213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Constustoin.VIRIGNA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9577957" y="4817763"/>
            <a:ext cx="2192754" cy="16743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79" y="1540908"/>
            <a:ext cx="853003" cy="121586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70198" y="1776249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HOMCEI:NANA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4448" y="1464673"/>
            <a:ext cx="899034" cy="16902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4277"/>
            <a:ext cx="772377" cy="40362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-126807" y="3773077"/>
            <a:ext cx="1146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AOTMCLOCI(</a:t>
            </a:r>
            <a:r>
              <a:rPr lang="en-US" sz="800" dirty="0" err="1" smtClean="0"/>
              <a:t>left:cooin</a:t>
            </a:r>
            <a:r>
              <a:rPr lang="en-US" sz="800" dirty="0" smtClean="0"/>
              <a:t> </a:t>
            </a:r>
          </a:p>
          <a:p>
            <a:r>
              <a:rPr lang="en-US" sz="800" dirty="0" smtClean="0"/>
              <a:t>HOCIM:ANA, </a:t>
            </a:r>
            <a:r>
              <a:rPr lang="en-US" sz="800" strike="sngStrike" dirty="0" smtClean="0"/>
              <a:t>right : </a:t>
            </a:r>
          </a:p>
          <a:p>
            <a:r>
              <a:rPr lang="en-US" sz="800" strike="sngStrike" dirty="0" smtClean="0"/>
              <a:t>whist; mother)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9577957" y="3267975"/>
            <a:ext cx="294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KING.JFK41.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childres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thanksviin</a:t>
            </a:r>
            <a:r>
              <a:rPr lang="en-US" sz="800" strike="sngStrike" dirty="0" smtClean="0"/>
              <a:t> table; </a:t>
            </a:r>
            <a:r>
              <a:rPr lang="en-US" sz="800" strike="sngStrike" dirty="0" err="1" smtClean="0"/>
              <a:t>ginilin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1325107" y="6461772"/>
            <a:ext cx="438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z="800" strike="sngStrike" dirty="0" err="1" smtClean="0"/>
              <a:t>assuedm</a:t>
            </a:r>
            <a:r>
              <a:rPr lang="en-US" sz="800" strike="sngStrike" dirty="0" smtClean="0"/>
              <a:t>: data to </a:t>
            </a:r>
            <a:r>
              <a:rPr lang="en-US" sz="800" strike="sngStrike" dirty="0" err="1" smtClean="0"/>
              <a:t>idtos</a:t>
            </a:r>
            <a:r>
              <a:rPr lang="en-US" sz="800" strike="sngStrike" dirty="0" smtClean="0"/>
              <a:t> fro</a:t>
            </a:r>
            <a:r>
              <a:rPr lang="en-US" sz="800" dirty="0" smtClean="0"/>
              <a:t>m </a:t>
            </a:r>
            <a:r>
              <a:rPr lang="en-US" sz="800" dirty="0" err="1" smtClean="0"/>
              <a:t>Foste</a:t>
            </a:r>
            <a:r>
              <a:rPr lang="en-US" sz="800" dirty="0" smtClean="0"/>
              <a:t> </a:t>
            </a:r>
            <a:r>
              <a:rPr lang="en-US" sz="800" dirty="0" err="1" smtClean="0"/>
              <a:t>rCity</a:t>
            </a:r>
            <a:r>
              <a:rPr lang="en-US" sz="800" dirty="0" smtClean="0"/>
              <a:t>? Asuemd?2014 </a:t>
            </a:r>
            <a:r>
              <a:rPr lang="en-US" sz="800" strike="sngStrike" dirty="0" err="1" smtClean="0"/>
              <a:t>withough</a:t>
            </a:r>
            <a:r>
              <a:rPr lang="en-US" sz="800" strike="sngStrike" dirty="0" smtClean="0"/>
              <a:t> access or know about data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39397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857</Words>
  <Application>Microsoft Office PowerPoint</Application>
  <PresentationFormat>Widescreen</PresentationFormat>
  <Paragraphs>307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54</cp:revision>
  <dcterms:created xsi:type="dcterms:W3CDTF">2023-08-07T13:07:19Z</dcterms:created>
  <dcterms:modified xsi:type="dcterms:W3CDTF">2023-08-07T20:43:12Z</dcterms:modified>
</cp:coreProperties>
</file>